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notesMasterIdLst>
    <p:notesMasterId r:id="rId17"/>
  </p:notesMasterIdLst>
  <p:sldIdLst>
    <p:sldId id="256" r:id="rId2"/>
    <p:sldId id="261" r:id="rId3"/>
    <p:sldId id="263" r:id="rId4"/>
    <p:sldId id="264" r:id="rId5"/>
    <p:sldId id="265" r:id="rId6"/>
    <p:sldId id="266" r:id="rId7"/>
    <p:sldId id="267" r:id="rId8"/>
    <p:sldId id="268" r:id="rId9"/>
    <p:sldId id="270" r:id="rId10"/>
    <p:sldId id="269" r:id="rId11"/>
    <p:sldId id="271" r:id="rId12"/>
    <p:sldId id="272" r:id="rId13"/>
    <p:sldId id="273" r:id="rId14"/>
    <p:sldId id="274" r:id="rId15"/>
    <p:sldId id="275" r:id="rId16"/>
  </p:sldIdLst>
  <p:sldSz cx="9144000" cy="6858000" type="screen4x3"/>
  <p:notesSz cx="6858000" cy="9144000"/>
  <p:defaultTextStyle>
    <a:defPPr>
      <a:defRPr lang="en-US"/>
    </a:defPPr>
    <a:lvl1pPr marL="0" algn="l" defTabSz="91425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30" algn="l" defTabSz="91425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59" algn="l" defTabSz="91425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90" algn="l" defTabSz="91425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19" algn="l" defTabSz="91425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649" algn="l" defTabSz="91425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780" algn="l" defTabSz="91425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908" algn="l" defTabSz="91425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039" algn="l" defTabSz="91425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24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FD5551-A5EB-466D-8D04-7D2FD320AC9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6DA477F-D138-4686-B68D-4E19E5ECBC8E}">
      <dgm:prSet/>
      <dgm:spPr>
        <a:solidFill>
          <a:schemeClr val="accent6"/>
        </a:solidFill>
      </dgm:spPr>
      <dgm:t>
        <a:bodyPr/>
        <a:lstStyle/>
        <a:p>
          <a:pPr rtl="0"/>
          <a:r>
            <a:rPr lang="en-US" b="1" dirty="0" smtClean="0"/>
            <a:t>SQL is not Universally Universal</a:t>
          </a:r>
          <a:endParaRPr lang="en-US" dirty="0"/>
        </a:p>
      </dgm:t>
    </dgm:pt>
    <dgm:pt modelId="{4C104494-B387-4CBD-B3E5-ADCC498216E2}" type="parTrans" cxnId="{874EDD54-F477-407E-BC80-20E51F64C9ED}">
      <dgm:prSet/>
      <dgm:spPr/>
      <dgm:t>
        <a:bodyPr/>
        <a:lstStyle/>
        <a:p>
          <a:endParaRPr lang="en-US"/>
        </a:p>
      </dgm:t>
    </dgm:pt>
    <dgm:pt modelId="{7DE9EEAD-9BAD-4249-9296-6C56EB489748}" type="sibTrans" cxnId="{874EDD54-F477-407E-BC80-20E51F64C9ED}">
      <dgm:prSet/>
      <dgm:spPr/>
      <dgm:t>
        <a:bodyPr/>
        <a:lstStyle/>
        <a:p>
          <a:endParaRPr lang="en-US"/>
        </a:p>
      </dgm:t>
    </dgm:pt>
    <dgm:pt modelId="{A83649C2-1C24-44D3-9995-CF492C08E3EF}">
      <dgm:prSet/>
      <dgm:spPr/>
      <dgm:t>
        <a:bodyPr/>
        <a:lstStyle/>
        <a:p>
          <a:pPr rtl="0"/>
          <a:r>
            <a:rPr lang="en-US" b="1" dirty="0" smtClean="0"/>
            <a:t>Comparison to the warm and cuddly textfilecontent54_test</a:t>
          </a:r>
          <a:endParaRPr lang="en-US" dirty="0"/>
        </a:p>
      </dgm:t>
    </dgm:pt>
    <dgm:pt modelId="{DA1ED486-887E-4A58-8052-6A4425850B81}" type="parTrans" cxnId="{A8136911-917C-4702-80A1-5826D0A4FA05}">
      <dgm:prSet/>
      <dgm:spPr/>
      <dgm:t>
        <a:bodyPr/>
        <a:lstStyle/>
        <a:p>
          <a:endParaRPr lang="en-US"/>
        </a:p>
      </dgm:t>
    </dgm:pt>
    <dgm:pt modelId="{49B3B882-8C8C-42B4-B07B-C33E200EEDD0}" type="sibTrans" cxnId="{A8136911-917C-4702-80A1-5826D0A4FA05}">
      <dgm:prSet/>
      <dgm:spPr/>
      <dgm:t>
        <a:bodyPr/>
        <a:lstStyle/>
        <a:p>
          <a:endParaRPr lang="en-US"/>
        </a:p>
      </dgm:t>
    </dgm:pt>
    <dgm:pt modelId="{63D9F182-DA88-410A-A1D0-0260F4137FF6}">
      <dgm:prSet/>
      <dgm:spPr/>
      <dgm:t>
        <a:bodyPr/>
        <a:lstStyle/>
        <a:p>
          <a:pPr rtl="0"/>
          <a:r>
            <a:rPr lang="en-US" b="1" dirty="0" smtClean="0"/>
            <a:t>Declaring independence</a:t>
          </a:r>
          <a:endParaRPr lang="en-US" dirty="0"/>
        </a:p>
      </dgm:t>
    </dgm:pt>
    <dgm:pt modelId="{C5AC2F84-BDB4-427E-8E24-94883C0E5C2E}" type="parTrans" cxnId="{B5C36171-726A-4892-B035-F27C508DB04A}">
      <dgm:prSet/>
      <dgm:spPr/>
      <dgm:t>
        <a:bodyPr/>
        <a:lstStyle/>
        <a:p>
          <a:endParaRPr lang="en-US"/>
        </a:p>
      </dgm:t>
    </dgm:pt>
    <dgm:pt modelId="{E6C65F3C-C5A7-4E27-9F86-2F13C9AB895D}" type="sibTrans" cxnId="{B5C36171-726A-4892-B035-F27C508DB04A}">
      <dgm:prSet/>
      <dgm:spPr/>
      <dgm:t>
        <a:bodyPr/>
        <a:lstStyle/>
        <a:p>
          <a:endParaRPr lang="en-US"/>
        </a:p>
      </dgm:t>
    </dgm:pt>
    <dgm:pt modelId="{ACA76EE3-3F63-4F0D-A938-8E5FE7E21D83}">
      <dgm:prSet/>
      <dgm:spPr>
        <a:solidFill>
          <a:schemeClr val="accent6"/>
        </a:solidFill>
      </dgm:spPr>
      <dgm:t>
        <a:bodyPr/>
        <a:lstStyle/>
        <a:p>
          <a:pPr rtl="0"/>
          <a:r>
            <a:rPr lang="en-US" b="1" dirty="0" smtClean="0"/>
            <a:t>Tell me how to connect after I’ve connected</a:t>
          </a:r>
          <a:endParaRPr lang="en-US" dirty="0"/>
        </a:p>
      </dgm:t>
    </dgm:pt>
    <dgm:pt modelId="{25CBF165-67BB-467B-8069-9F7F6F606342}" type="parTrans" cxnId="{149A2C61-5A85-4866-AFC4-121F388B14E9}">
      <dgm:prSet/>
      <dgm:spPr/>
      <dgm:t>
        <a:bodyPr/>
        <a:lstStyle/>
        <a:p>
          <a:endParaRPr lang="en-US"/>
        </a:p>
      </dgm:t>
    </dgm:pt>
    <dgm:pt modelId="{1591AE18-78D7-4BE7-9954-C553BCDEA109}" type="sibTrans" cxnId="{149A2C61-5A85-4866-AFC4-121F388B14E9}">
      <dgm:prSet/>
      <dgm:spPr/>
      <dgm:t>
        <a:bodyPr/>
        <a:lstStyle/>
        <a:p>
          <a:endParaRPr lang="en-US"/>
        </a:p>
      </dgm:t>
    </dgm:pt>
    <dgm:pt modelId="{1617B939-8890-4B12-95AD-B879A97B8EB6}">
      <dgm:prSet/>
      <dgm:spPr/>
      <dgm:t>
        <a:bodyPr/>
        <a:lstStyle/>
        <a:p>
          <a:pPr rtl="0"/>
          <a:r>
            <a:rPr lang="en-US" b="1" dirty="0" smtClean="0"/>
            <a:t>Object-level Connection Strings</a:t>
          </a:r>
          <a:endParaRPr lang="en-US" dirty="0"/>
        </a:p>
      </dgm:t>
    </dgm:pt>
    <dgm:pt modelId="{FCD08F0F-7B36-4AD3-9006-1F729AADC41F}" type="parTrans" cxnId="{B8FB86FE-6AA7-4932-8DC7-949D34431FD0}">
      <dgm:prSet/>
      <dgm:spPr/>
      <dgm:t>
        <a:bodyPr/>
        <a:lstStyle/>
        <a:p>
          <a:endParaRPr lang="en-US"/>
        </a:p>
      </dgm:t>
    </dgm:pt>
    <dgm:pt modelId="{5924E9A2-698D-4D18-80C9-1B4A8743046C}" type="sibTrans" cxnId="{B8FB86FE-6AA7-4932-8DC7-949D34431FD0}">
      <dgm:prSet/>
      <dgm:spPr/>
      <dgm:t>
        <a:bodyPr/>
        <a:lstStyle/>
        <a:p>
          <a:endParaRPr lang="en-US"/>
        </a:p>
      </dgm:t>
    </dgm:pt>
    <dgm:pt modelId="{803CC5B2-8322-4814-AFC9-D2F8BA025303}">
      <dgm:prSet/>
      <dgm:spPr>
        <a:solidFill>
          <a:schemeClr val="accent6"/>
        </a:solidFill>
      </dgm:spPr>
      <dgm:t>
        <a:bodyPr/>
        <a:lstStyle/>
        <a:p>
          <a:pPr rtl="0"/>
          <a:r>
            <a:rPr lang="en-US" b="1" dirty="0" smtClean="0"/>
            <a:t>The Nefarious </a:t>
          </a:r>
          <a:r>
            <a:rPr lang="en-US" b="1" dirty="0" err="1" smtClean="0"/>
            <a:t>sqlmaniac</a:t>
          </a:r>
          <a:endParaRPr lang="en-US" dirty="0"/>
        </a:p>
      </dgm:t>
    </dgm:pt>
    <dgm:pt modelId="{39D52574-A90A-4D2A-A1D6-3FE0C60F96C0}" type="parTrans" cxnId="{6E72AF7B-A44B-4147-8E08-A1B44FDA49E6}">
      <dgm:prSet/>
      <dgm:spPr/>
      <dgm:t>
        <a:bodyPr/>
        <a:lstStyle/>
        <a:p>
          <a:endParaRPr lang="en-US"/>
        </a:p>
      </dgm:t>
    </dgm:pt>
    <dgm:pt modelId="{50F134BF-73E7-4237-B961-18DA8BD02CA1}" type="sibTrans" cxnId="{6E72AF7B-A44B-4147-8E08-A1B44FDA49E6}">
      <dgm:prSet/>
      <dgm:spPr/>
      <dgm:t>
        <a:bodyPr/>
        <a:lstStyle/>
        <a:p>
          <a:endParaRPr lang="en-US"/>
        </a:p>
      </dgm:t>
    </dgm:pt>
    <dgm:pt modelId="{B911A94B-026D-4A10-B579-5380B39F9165}">
      <dgm:prSet/>
      <dgm:spPr/>
      <dgm:t>
        <a:bodyPr/>
        <a:lstStyle/>
        <a:p>
          <a:pPr rtl="0"/>
          <a:r>
            <a:rPr lang="en-US" b="1" dirty="0" smtClean="0"/>
            <a:t>The Arbitrary  SQL Command Vulnerability</a:t>
          </a:r>
          <a:endParaRPr lang="en-US" dirty="0"/>
        </a:p>
      </dgm:t>
    </dgm:pt>
    <dgm:pt modelId="{1B955B43-7B34-44EE-8418-9DF65C09F084}" type="parTrans" cxnId="{928405EF-4045-45E0-8122-2AD0C517B55B}">
      <dgm:prSet/>
      <dgm:spPr/>
      <dgm:t>
        <a:bodyPr/>
        <a:lstStyle/>
        <a:p>
          <a:endParaRPr lang="en-US"/>
        </a:p>
      </dgm:t>
    </dgm:pt>
    <dgm:pt modelId="{C8C096A6-9A97-4516-8312-9AE7CB6C97C2}" type="sibTrans" cxnId="{928405EF-4045-45E0-8122-2AD0C517B55B}">
      <dgm:prSet/>
      <dgm:spPr/>
      <dgm:t>
        <a:bodyPr/>
        <a:lstStyle/>
        <a:p>
          <a:endParaRPr lang="en-US"/>
        </a:p>
      </dgm:t>
    </dgm:pt>
    <dgm:pt modelId="{A3520F2C-7D08-48D5-9F28-EF5D5F47C06E}">
      <dgm:prSet/>
      <dgm:spPr/>
      <dgm:t>
        <a:bodyPr/>
        <a:lstStyle/>
        <a:p>
          <a:pPr rtl="0"/>
          <a:r>
            <a:rPr lang="en-US" b="1" dirty="0" smtClean="0"/>
            <a:t>Connection method specified</a:t>
          </a:r>
          <a:endParaRPr lang="en-US" b="1" dirty="0"/>
        </a:p>
      </dgm:t>
    </dgm:pt>
    <dgm:pt modelId="{021F8028-39D4-4FE8-8D34-330F9D05FC3F}" type="parTrans" cxnId="{39856E56-F11C-4774-9575-C3331A091DA8}">
      <dgm:prSet/>
      <dgm:spPr/>
      <dgm:t>
        <a:bodyPr/>
        <a:lstStyle/>
        <a:p>
          <a:endParaRPr lang="en-US"/>
        </a:p>
      </dgm:t>
    </dgm:pt>
    <dgm:pt modelId="{78031E42-0CF7-4496-B398-A25AE51D1E69}" type="sibTrans" cxnId="{39856E56-F11C-4774-9575-C3331A091DA8}">
      <dgm:prSet/>
      <dgm:spPr/>
      <dgm:t>
        <a:bodyPr/>
        <a:lstStyle/>
        <a:p>
          <a:endParaRPr lang="en-US"/>
        </a:p>
      </dgm:t>
    </dgm:pt>
    <dgm:pt modelId="{07224B31-8A92-4BB5-804A-CD89EA0F3003}">
      <dgm:prSet/>
      <dgm:spPr>
        <a:solidFill>
          <a:schemeClr val="accent6"/>
        </a:solidFill>
      </dgm:spPr>
      <dgm:t>
        <a:bodyPr/>
        <a:lstStyle/>
        <a:p>
          <a:pPr rtl="0"/>
          <a:r>
            <a:rPr lang="en-US" b="1" dirty="0" smtClean="0"/>
            <a:t>Your program </a:t>
          </a:r>
          <a:r>
            <a:rPr lang="en-US" b="1" i="1" u="sng" dirty="0" smtClean="0"/>
            <a:t>must</a:t>
          </a:r>
          <a:r>
            <a:rPr lang="en-US" b="1" dirty="0" smtClean="0"/>
            <a:t> contain explicit content</a:t>
          </a:r>
          <a:endParaRPr lang="en-US" b="1" dirty="0"/>
        </a:p>
      </dgm:t>
    </dgm:pt>
    <dgm:pt modelId="{51E33460-3429-4239-9830-C700D0FECCFE}" type="parTrans" cxnId="{4229486D-EAE5-46E8-A884-5E3DAEE0AEE3}">
      <dgm:prSet/>
      <dgm:spPr/>
      <dgm:t>
        <a:bodyPr/>
        <a:lstStyle/>
        <a:p>
          <a:endParaRPr lang="en-US"/>
        </a:p>
      </dgm:t>
    </dgm:pt>
    <dgm:pt modelId="{BC324DD5-7F39-4042-A883-7D8E9209DF73}" type="sibTrans" cxnId="{4229486D-EAE5-46E8-A884-5E3DAEE0AEE3}">
      <dgm:prSet/>
      <dgm:spPr/>
      <dgm:t>
        <a:bodyPr/>
        <a:lstStyle/>
        <a:p>
          <a:endParaRPr lang="en-US"/>
        </a:p>
      </dgm:t>
    </dgm:pt>
    <dgm:pt modelId="{E2810894-2D57-497F-B8DA-8490ED4053E1}">
      <dgm:prSet/>
      <dgm:spPr/>
      <dgm:t>
        <a:bodyPr/>
        <a:lstStyle/>
        <a:p>
          <a:pPr rtl="0"/>
          <a:r>
            <a:rPr lang="en-US" b="1" dirty="0" smtClean="0"/>
            <a:t>Matching Query Metadata to the OVAL State</a:t>
          </a:r>
          <a:endParaRPr lang="en-US" b="1" dirty="0"/>
        </a:p>
      </dgm:t>
    </dgm:pt>
    <dgm:pt modelId="{421A0FBB-BF72-4F89-BB14-5D8BEEF1DA22}" type="parTrans" cxnId="{13839F61-89BF-432F-A1E7-406F4C57A8CE}">
      <dgm:prSet/>
      <dgm:spPr/>
      <dgm:t>
        <a:bodyPr/>
        <a:lstStyle/>
        <a:p>
          <a:endParaRPr lang="en-US"/>
        </a:p>
      </dgm:t>
    </dgm:pt>
    <dgm:pt modelId="{0BE6735F-8800-4DC0-B43F-C2E27B15E1E6}" type="sibTrans" cxnId="{13839F61-89BF-432F-A1E7-406F4C57A8CE}">
      <dgm:prSet/>
      <dgm:spPr/>
      <dgm:t>
        <a:bodyPr/>
        <a:lstStyle/>
        <a:p>
          <a:endParaRPr lang="en-US"/>
        </a:p>
      </dgm:t>
    </dgm:pt>
    <dgm:pt modelId="{272D5192-3800-48EA-B91B-EF9799F024C2}">
      <dgm:prSet/>
      <dgm:spPr>
        <a:solidFill>
          <a:schemeClr val="accent6"/>
        </a:solidFill>
      </dgm:spPr>
      <dgm:t>
        <a:bodyPr/>
        <a:lstStyle/>
        <a:p>
          <a:pPr rtl="0"/>
          <a:r>
            <a:rPr lang="en-US" b="1" dirty="0" smtClean="0"/>
            <a:t>Lots of children in trouble, but you can only tell on one</a:t>
          </a:r>
          <a:endParaRPr lang="en-US" b="1" dirty="0"/>
        </a:p>
      </dgm:t>
    </dgm:pt>
    <dgm:pt modelId="{041CC843-44FD-4415-9C76-9D27F7AD6A72}" type="parTrans" cxnId="{79836691-4DBE-4B6E-8D3F-2A265C722A22}">
      <dgm:prSet/>
      <dgm:spPr/>
      <dgm:t>
        <a:bodyPr/>
        <a:lstStyle/>
        <a:p>
          <a:endParaRPr lang="en-US"/>
        </a:p>
      </dgm:t>
    </dgm:pt>
    <dgm:pt modelId="{1CF5E268-0562-47F4-A3E3-9DC3AD8B5CDF}" type="sibTrans" cxnId="{79836691-4DBE-4B6E-8D3F-2A265C722A22}">
      <dgm:prSet/>
      <dgm:spPr/>
      <dgm:t>
        <a:bodyPr/>
        <a:lstStyle/>
        <a:p>
          <a:endParaRPr lang="en-US"/>
        </a:p>
      </dgm:t>
    </dgm:pt>
    <dgm:pt modelId="{76E34FC6-14C2-4E61-9383-2AEB3497C347}">
      <dgm:prSet/>
      <dgm:spPr/>
      <dgm:t>
        <a:bodyPr/>
        <a:lstStyle/>
        <a:p>
          <a:pPr rtl="0"/>
          <a:r>
            <a:rPr lang="en-US" b="1" dirty="0" smtClean="0"/>
            <a:t>Handling multiple database instances</a:t>
          </a:r>
          <a:endParaRPr lang="en-US" b="1" dirty="0"/>
        </a:p>
      </dgm:t>
    </dgm:pt>
    <dgm:pt modelId="{5D149D93-493B-456C-B020-0206A66DC5A3}" type="parTrans" cxnId="{F33AF55A-E1E7-4DD5-84B8-FA67764CF50B}">
      <dgm:prSet/>
      <dgm:spPr/>
      <dgm:t>
        <a:bodyPr/>
        <a:lstStyle/>
        <a:p>
          <a:endParaRPr lang="en-US"/>
        </a:p>
      </dgm:t>
    </dgm:pt>
    <dgm:pt modelId="{EFCBBC84-115A-4A30-A86E-63090E5CA0E4}" type="sibTrans" cxnId="{F33AF55A-E1E7-4DD5-84B8-FA67764CF50B}">
      <dgm:prSet/>
      <dgm:spPr/>
      <dgm:t>
        <a:bodyPr/>
        <a:lstStyle/>
        <a:p>
          <a:endParaRPr lang="en-US"/>
        </a:p>
      </dgm:t>
    </dgm:pt>
    <dgm:pt modelId="{E200DD2B-7311-4824-A774-45E8754BE31B}">
      <dgm:prSet/>
      <dgm:spPr/>
      <dgm:t>
        <a:bodyPr/>
        <a:lstStyle/>
        <a:p>
          <a:pPr rtl="0"/>
          <a:endParaRPr lang="en-US" dirty="0"/>
        </a:p>
      </dgm:t>
    </dgm:pt>
    <dgm:pt modelId="{8C02616C-227F-43DA-8059-45FE164AA67E}" type="parTrans" cxnId="{2F7917D4-8236-4A24-B750-CB35F19B9FE2}">
      <dgm:prSet/>
      <dgm:spPr/>
      <dgm:t>
        <a:bodyPr/>
        <a:lstStyle/>
        <a:p>
          <a:endParaRPr lang="en-US"/>
        </a:p>
      </dgm:t>
    </dgm:pt>
    <dgm:pt modelId="{32FD02E3-855E-42E2-A8C0-0B200532AC94}" type="sibTrans" cxnId="{2F7917D4-8236-4A24-B750-CB35F19B9FE2}">
      <dgm:prSet/>
      <dgm:spPr/>
      <dgm:t>
        <a:bodyPr/>
        <a:lstStyle/>
        <a:p>
          <a:endParaRPr lang="en-US"/>
        </a:p>
      </dgm:t>
    </dgm:pt>
    <dgm:pt modelId="{2380009C-D4CF-457C-A64C-91DB898863A1}">
      <dgm:prSet/>
      <dgm:spPr/>
      <dgm:t>
        <a:bodyPr/>
        <a:lstStyle/>
        <a:p>
          <a:pPr rtl="0"/>
          <a:endParaRPr lang="en-US" b="1" dirty="0"/>
        </a:p>
      </dgm:t>
    </dgm:pt>
    <dgm:pt modelId="{E4BED8E9-8789-461C-8786-916D2AC2197C}" type="parTrans" cxnId="{09518834-4CB1-4A7E-BAB2-CFCF23BFCB6C}">
      <dgm:prSet/>
      <dgm:spPr/>
      <dgm:t>
        <a:bodyPr/>
        <a:lstStyle/>
        <a:p>
          <a:endParaRPr lang="en-US"/>
        </a:p>
      </dgm:t>
    </dgm:pt>
    <dgm:pt modelId="{4B1DFA09-3675-4CC5-BA85-9CC310C678CD}" type="sibTrans" cxnId="{09518834-4CB1-4A7E-BAB2-CFCF23BFCB6C}">
      <dgm:prSet/>
      <dgm:spPr/>
      <dgm:t>
        <a:bodyPr/>
        <a:lstStyle/>
        <a:p>
          <a:endParaRPr lang="en-US"/>
        </a:p>
      </dgm:t>
    </dgm:pt>
    <dgm:pt modelId="{3F145EDC-370D-4E79-9032-38264A4559C8}">
      <dgm:prSet/>
      <dgm:spPr/>
      <dgm:t>
        <a:bodyPr/>
        <a:lstStyle/>
        <a:p>
          <a:pPr rtl="0"/>
          <a:endParaRPr lang="en-US" dirty="0"/>
        </a:p>
      </dgm:t>
    </dgm:pt>
    <dgm:pt modelId="{08028185-B3B3-43FC-8E38-0D8313C03176}" type="parTrans" cxnId="{048C1026-EB5C-47AE-931F-56FDC7FD3705}">
      <dgm:prSet/>
      <dgm:spPr/>
      <dgm:t>
        <a:bodyPr/>
        <a:lstStyle/>
        <a:p>
          <a:endParaRPr lang="en-US"/>
        </a:p>
      </dgm:t>
    </dgm:pt>
    <dgm:pt modelId="{0BB8BB18-38B4-4C40-9447-56E3F2E902AC}" type="sibTrans" cxnId="{048C1026-EB5C-47AE-931F-56FDC7FD3705}">
      <dgm:prSet/>
      <dgm:spPr/>
      <dgm:t>
        <a:bodyPr/>
        <a:lstStyle/>
        <a:p>
          <a:endParaRPr lang="en-US"/>
        </a:p>
      </dgm:t>
    </dgm:pt>
    <dgm:pt modelId="{E5300D37-61E8-4A7E-B318-8442336758F8}">
      <dgm:prSet/>
      <dgm:spPr/>
      <dgm:t>
        <a:bodyPr/>
        <a:lstStyle/>
        <a:p>
          <a:pPr rtl="0"/>
          <a:endParaRPr lang="en-US" b="1" dirty="0"/>
        </a:p>
      </dgm:t>
    </dgm:pt>
    <dgm:pt modelId="{6912798B-C8A3-42D0-A1D2-9832223BBE97}" type="parTrans" cxnId="{9C1FC173-1848-4C47-9AB3-5790B1B9FFF2}">
      <dgm:prSet/>
      <dgm:spPr/>
      <dgm:t>
        <a:bodyPr/>
        <a:lstStyle/>
        <a:p>
          <a:endParaRPr lang="en-US"/>
        </a:p>
      </dgm:t>
    </dgm:pt>
    <dgm:pt modelId="{1D00048E-72E1-43DA-8CF3-F2992BF2A81E}" type="sibTrans" cxnId="{9C1FC173-1848-4C47-9AB3-5790B1B9FFF2}">
      <dgm:prSet/>
      <dgm:spPr/>
      <dgm:t>
        <a:bodyPr/>
        <a:lstStyle/>
        <a:p>
          <a:endParaRPr lang="en-US"/>
        </a:p>
      </dgm:t>
    </dgm:pt>
    <dgm:pt modelId="{1ECA0A9E-A526-4982-B206-54385DD3EE17}" type="pres">
      <dgm:prSet presAssocID="{06FD5551-A5EB-466D-8D04-7D2FD320AC9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7CC180A-79B0-4F4E-9153-082514FE34AD}" type="pres">
      <dgm:prSet presAssocID="{B6DA477F-D138-4686-B68D-4E19E5ECBC8E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7DF450-486F-4661-914E-CBD3E9CB65E2}" type="pres">
      <dgm:prSet presAssocID="{B6DA477F-D138-4686-B68D-4E19E5ECBC8E}" presName="childText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49DBD7-2031-4405-B7A2-9FC02E55DDEB}" type="pres">
      <dgm:prSet presAssocID="{ACA76EE3-3F63-4F0D-A938-8E5FE7E21D83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277AA1-A086-4F82-B354-346E7F6FA2D0}" type="pres">
      <dgm:prSet presAssocID="{ACA76EE3-3F63-4F0D-A938-8E5FE7E21D83}" presName="childText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2DB449-FEAD-4074-8E78-D44612719312}" type="pres">
      <dgm:prSet presAssocID="{803CC5B2-8322-4814-AFC9-D2F8BA025303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898C86-972A-42DC-9123-957A686B63B4}" type="pres">
      <dgm:prSet presAssocID="{803CC5B2-8322-4814-AFC9-D2F8BA025303}" presName="childText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6E3DBD-BB35-4BD7-B861-419BB86275C0}" type="pres">
      <dgm:prSet presAssocID="{07224B31-8A92-4BB5-804A-CD89EA0F3003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39917E-5220-4540-8E46-895052D18C0B}" type="pres">
      <dgm:prSet presAssocID="{07224B31-8A92-4BB5-804A-CD89EA0F3003}" presName="childText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EBB300-A5EA-4D23-B1E2-AC8BF43537E8}" type="pres">
      <dgm:prSet presAssocID="{272D5192-3800-48EA-B91B-EF9799F024C2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D04C3F-A9E4-4F68-9654-B11333A2188F}" type="pres">
      <dgm:prSet presAssocID="{272D5192-3800-48EA-B91B-EF9799F024C2}" presName="childText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00A3CF2-D336-4292-9FA8-37A01908958E}" type="presOf" srcId="{E5300D37-61E8-4A7E-B318-8442336758F8}" destId="{CC39917E-5220-4540-8E46-895052D18C0B}" srcOrd="0" destOrd="1" presId="urn:microsoft.com/office/officeart/2005/8/layout/vList2"/>
    <dgm:cxn modelId="{A8136911-917C-4702-80A1-5826D0A4FA05}" srcId="{B6DA477F-D138-4686-B68D-4E19E5ECBC8E}" destId="{A83649C2-1C24-44D3-9995-CF492C08E3EF}" srcOrd="0" destOrd="0" parTransId="{DA1ED486-887E-4A58-8052-6A4425850B81}" sibTransId="{49B3B882-8C8C-42B4-B07B-C33E200EEDD0}"/>
    <dgm:cxn modelId="{A8E65CE4-5298-4030-B9BE-F5360F139944}" type="presOf" srcId="{ACA76EE3-3F63-4F0D-A938-8E5FE7E21D83}" destId="{8249DBD7-2031-4405-B7A2-9FC02E55DDEB}" srcOrd="0" destOrd="0" presId="urn:microsoft.com/office/officeart/2005/8/layout/vList2"/>
    <dgm:cxn modelId="{EBD15C20-353E-43F6-9A4F-B5A193A303D8}" type="presOf" srcId="{B6DA477F-D138-4686-B68D-4E19E5ECBC8E}" destId="{B7CC180A-79B0-4F4E-9153-082514FE34AD}" srcOrd="0" destOrd="0" presId="urn:microsoft.com/office/officeart/2005/8/layout/vList2"/>
    <dgm:cxn modelId="{510C7D81-3540-45EE-A4E5-10B51F9A610F}" type="presOf" srcId="{1617B939-8890-4B12-95AD-B879A97B8EB6}" destId="{DC277AA1-A086-4F82-B354-346E7F6FA2D0}" srcOrd="0" destOrd="0" presId="urn:microsoft.com/office/officeart/2005/8/layout/vList2"/>
    <dgm:cxn modelId="{291A36AA-50D0-4DBD-BFFC-B0C84A6A5A34}" type="presOf" srcId="{3F145EDC-370D-4E79-9032-38264A4559C8}" destId="{85898C86-972A-42DC-9123-957A686B63B4}" srcOrd="0" destOrd="1" presId="urn:microsoft.com/office/officeart/2005/8/layout/vList2"/>
    <dgm:cxn modelId="{79836691-4DBE-4B6E-8D3F-2A265C722A22}" srcId="{06FD5551-A5EB-466D-8D04-7D2FD320AC90}" destId="{272D5192-3800-48EA-B91B-EF9799F024C2}" srcOrd="4" destOrd="0" parTransId="{041CC843-44FD-4415-9C76-9D27F7AD6A72}" sibTransId="{1CF5E268-0562-47F4-A3E3-9DC3AD8B5CDF}"/>
    <dgm:cxn modelId="{2F7917D4-8236-4A24-B750-CB35F19B9FE2}" srcId="{B6DA477F-D138-4686-B68D-4E19E5ECBC8E}" destId="{E200DD2B-7311-4824-A774-45E8754BE31B}" srcOrd="2" destOrd="0" parTransId="{8C02616C-227F-43DA-8059-45FE164AA67E}" sibTransId="{32FD02E3-855E-42E2-A8C0-0B200532AC94}"/>
    <dgm:cxn modelId="{B9A1A08C-B7CF-46BA-8FEF-3863D4EC7FA5}" type="presOf" srcId="{A83649C2-1C24-44D3-9995-CF492C08E3EF}" destId="{737DF450-486F-4661-914E-CBD3E9CB65E2}" srcOrd="0" destOrd="0" presId="urn:microsoft.com/office/officeart/2005/8/layout/vList2"/>
    <dgm:cxn modelId="{2C9109C2-9633-461D-8C85-DE11E9F62583}" type="presOf" srcId="{B911A94B-026D-4A10-B579-5380B39F9165}" destId="{85898C86-972A-42DC-9123-957A686B63B4}" srcOrd="0" destOrd="0" presId="urn:microsoft.com/office/officeart/2005/8/layout/vList2"/>
    <dgm:cxn modelId="{048C1026-EB5C-47AE-931F-56FDC7FD3705}" srcId="{803CC5B2-8322-4814-AFC9-D2F8BA025303}" destId="{3F145EDC-370D-4E79-9032-38264A4559C8}" srcOrd="1" destOrd="0" parTransId="{08028185-B3B3-43FC-8E38-0D8313C03176}" sibTransId="{0BB8BB18-38B4-4C40-9447-56E3F2E902AC}"/>
    <dgm:cxn modelId="{928405EF-4045-45E0-8122-2AD0C517B55B}" srcId="{803CC5B2-8322-4814-AFC9-D2F8BA025303}" destId="{B911A94B-026D-4A10-B579-5380B39F9165}" srcOrd="0" destOrd="0" parTransId="{1B955B43-7B34-44EE-8418-9DF65C09F084}" sibTransId="{C8C096A6-9A97-4516-8312-9AE7CB6C97C2}"/>
    <dgm:cxn modelId="{86A80250-3D5E-414D-BFF8-ACF0934F919A}" type="presOf" srcId="{76E34FC6-14C2-4E61-9383-2AEB3497C347}" destId="{30D04C3F-A9E4-4F68-9654-B11333A2188F}" srcOrd="0" destOrd="0" presId="urn:microsoft.com/office/officeart/2005/8/layout/vList2"/>
    <dgm:cxn modelId="{0C567D98-88BC-47ED-ABA3-1439D700F5E6}" type="presOf" srcId="{63D9F182-DA88-410A-A1D0-0260F4137FF6}" destId="{737DF450-486F-4661-914E-CBD3E9CB65E2}" srcOrd="0" destOrd="1" presId="urn:microsoft.com/office/officeart/2005/8/layout/vList2"/>
    <dgm:cxn modelId="{13839F61-89BF-432F-A1E7-406F4C57A8CE}" srcId="{07224B31-8A92-4BB5-804A-CD89EA0F3003}" destId="{E2810894-2D57-497F-B8DA-8490ED4053E1}" srcOrd="0" destOrd="0" parTransId="{421A0FBB-BF72-4F89-BB14-5D8BEEF1DA22}" sibTransId="{0BE6735F-8800-4DC0-B43F-C2E27B15E1E6}"/>
    <dgm:cxn modelId="{9C1FC173-1848-4C47-9AB3-5790B1B9FFF2}" srcId="{07224B31-8A92-4BB5-804A-CD89EA0F3003}" destId="{E5300D37-61E8-4A7E-B318-8442336758F8}" srcOrd="1" destOrd="0" parTransId="{6912798B-C8A3-42D0-A1D2-9832223BBE97}" sibTransId="{1D00048E-72E1-43DA-8CF3-F2992BF2A81E}"/>
    <dgm:cxn modelId="{B5C36171-726A-4892-B035-F27C508DB04A}" srcId="{B6DA477F-D138-4686-B68D-4E19E5ECBC8E}" destId="{63D9F182-DA88-410A-A1D0-0260F4137FF6}" srcOrd="1" destOrd="0" parTransId="{C5AC2F84-BDB4-427E-8E24-94883C0E5C2E}" sibTransId="{E6C65F3C-C5A7-4E27-9F86-2F13C9AB895D}"/>
    <dgm:cxn modelId="{DB8784D5-8369-4D00-80C9-31E4AFCEB8EF}" type="presOf" srcId="{803CC5B2-8322-4814-AFC9-D2F8BA025303}" destId="{992DB449-FEAD-4074-8E78-D44612719312}" srcOrd="0" destOrd="0" presId="urn:microsoft.com/office/officeart/2005/8/layout/vList2"/>
    <dgm:cxn modelId="{39856E56-F11C-4774-9575-C3331A091DA8}" srcId="{ACA76EE3-3F63-4F0D-A938-8E5FE7E21D83}" destId="{A3520F2C-7D08-48D5-9F28-EF5D5F47C06E}" srcOrd="1" destOrd="0" parTransId="{021F8028-39D4-4FE8-8D34-330F9D05FC3F}" sibTransId="{78031E42-0CF7-4496-B398-A25AE51D1E69}"/>
    <dgm:cxn modelId="{FA0A3F35-DC86-4AAB-A5F4-6DC19655B133}" type="presOf" srcId="{272D5192-3800-48EA-B91B-EF9799F024C2}" destId="{75EBB300-A5EA-4D23-B1E2-AC8BF43537E8}" srcOrd="0" destOrd="0" presId="urn:microsoft.com/office/officeart/2005/8/layout/vList2"/>
    <dgm:cxn modelId="{4229486D-EAE5-46E8-A884-5E3DAEE0AEE3}" srcId="{06FD5551-A5EB-466D-8D04-7D2FD320AC90}" destId="{07224B31-8A92-4BB5-804A-CD89EA0F3003}" srcOrd="3" destOrd="0" parTransId="{51E33460-3429-4239-9830-C700D0FECCFE}" sibTransId="{BC324DD5-7F39-4042-A883-7D8E9209DF73}"/>
    <dgm:cxn modelId="{C7E109E1-81F3-4A12-86CF-DA861DAB3832}" type="presOf" srcId="{E2810894-2D57-497F-B8DA-8490ED4053E1}" destId="{CC39917E-5220-4540-8E46-895052D18C0B}" srcOrd="0" destOrd="0" presId="urn:microsoft.com/office/officeart/2005/8/layout/vList2"/>
    <dgm:cxn modelId="{23420EF8-F98B-4FD8-AE99-C00AE0D5333C}" type="presOf" srcId="{E200DD2B-7311-4824-A774-45E8754BE31B}" destId="{737DF450-486F-4661-914E-CBD3E9CB65E2}" srcOrd="0" destOrd="2" presId="urn:microsoft.com/office/officeart/2005/8/layout/vList2"/>
    <dgm:cxn modelId="{09518834-4CB1-4A7E-BAB2-CFCF23BFCB6C}" srcId="{ACA76EE3-3F63-4F0D-A938-8E5FE7E21D83}" destId="{2380009C-D4CF-457C-A64C-91DB898863A1}" srcOrd="2" destOrd="0" parTransId="{E4BED8E9-8789-461C-8786-916D2AC2197C}" sibTransId="{4B1DFA09-3675-4CC5-BA85-9CC310C678CD}"/>
    <dgm:cxn modelId="{0CD68002-7D8A-4978-90F3-73F2D3AF5E8B}" type="presOf" srcId="{2380009C-D4CF-457C-A64C-91DB898863A1}" destId="{DC277AA1-A086-4F82-B354-346E7F6FA2D0}" srcOrd="0" destOrd="2" presId="urn:microsoft.com/office/officeart/2005/8/layout/vList2"/>
    <dgm:cxn modelId="{B8FB86FE-6AA7-4932-8DC7-949D34431FD0}" srcId="{ACA76EE3-3F63-4F0D-A938-8E5FE7E21D83}" destId="{1617B939-8890-4B12-95AD-B879A97B8EB6}" srcOrd="0" destOrd="0" parTransId="{FCD08F0F-7B36-4AD3-9006-1F729AADC41F}" sibTransId="{5924E9A2-698D-4D18-80C9-1B4A8743046C}"/>
    <dgm:cxn modelId="{CE76FF82-E2B2-4C73-961B-25F597B21EEF}" type="presOf" srcId="{06FD5551-A5EB-466D-8D04-7D2FD320AC90}" destId="{1ECA0A9E-A526-4982-B206-54385DD3EE17}" srcOrd="0" destOrd="0" presId="urn:microsoft.com/office/officeart/2005/8/layout/vList2"/>
    <dgm:cxn modelId="{874EDD54-F477-407E-BC80-20E51F64C9ED}" srcId="{06FD5551-A5EB-466D-8D04-7D2FD320AC90}" destId="{B6DA477F-D138-4686-B68D-4E19E5ECBC8E}" srcOrd="0" destOrd="0" parTransId="{4C104494-B387-4CBD-B3E5-ADCC498216E2}" sibTransId="{7DE9EEAD-9BAD-4249-9296-6C56EB489748}"/>
    <dgm:cxn modelId="{149A2C61-5A85-4866-AFC4-121F388B14E9}" srcId="{06FD5551-A5EB-466D-8D04-7D2FD320AC90}" destId="{ACA76EE3-3F63-4F0D-A938-8E5FE7E21D83}" srcOrd="1" destOrd="0" parTransId="{25CBF165-67BB-467B-8069-9F7F6F606342}" sibTransId="{1591AE18-78D7-4BE7-9954-C553BCDEA109}"/>
    <dgm:cxn modelId="{6E72AF7B-A44B-4147-8E08-A1B44FDA49E6}" srcId="{06FD5551-A5EB-466D-8D04-7D2FD320AC90}" destId="{803CC5B2-8322-4814-AFC9-D2F8BA025303}" srcOrd="2" destOrd="0" parTransId="{39D52574-A90A-4D2A-A1D6-3FE0C60F96C0}" sibTransId="{50F134BF-73E7-4237-B961-18DA8BD02CA1}"/>
    <dgm:cxn modelId="{A1A967FD-2716-4FC4-B243-B3A89196FDC4}" type="presOf" srcId="{07224B31-8A92-4BB5-804A-CD89EA0F3003}" destId="{7F6E3DBD-BB35-4BD7-B861-419BB86275C0}" srcOrd="0" destOrd="0" presId="urn:microsoft.com/office/officeart/2005/8/layout/vList2"/>
    <dgm:cxn modelId="{F33AF55A-E1E7-4DD5-84B8-FA67764CF50B}" srcId="{272D5192-3800-48EA-B91B-EF9799F024C2}" destId="{76E34FC6-14C2-4E61-9383-2AEB3497C347}" srcOrd="0" destOrd="0" parTransId="{5D149D93-493B-456C-B020-0206A66DC5A3}" sibTransId="{EFCBBC84-115A-4A30-A86E-63090E5CA0E4}"/>
    <dgm:cxn modelId="{AB081EE8-6192-4C81-BA16-99AA94CD7BC3}" type="presOf" srcId="{A3520F2C-7D08-48D5-9F28-EF5D5F47C06E}" destId="{DC277AA1-A086-4F82-B354-346E7F6FA2D0}" srcOrd="0" destOrd="1" presId="urn:microsoft.com/office/officeart/2005/8/layout/vList2"/>
    <dgm:cxn modelId="{0F67C1A2-E734-480B-863F-DC412F847C94}" type="presParOf" srcId="{1ECA0A9E-A526-4982-B206-54385DD3EE17}" destId="{B7CC180A-79B0-4F4E-9153-082514FE34AD}" srcOrd="0" destOrd="0" presId="urn:microsoft.com/office/officeart/2005/8/layout/vList2"/>
    <dgm:cxn modelId="{1884871C-0D2E-4431-AAB5-2FA29B2E57CB}" type="presParOf" srcId="{1ECA0A9E-A526-4982-B206-54385DD3EE17}" destId="{737DF450-486F-4661-914E-CBD3E9CB65E2}" srcOrd="1" destOrd="0" presId="urn:microsoft.com/office/officeart/2005/8/layout/vList2"/>
    <dgm:cxn modelId="{9421FE5F-1913-4598-9C86-37D893447487}" type="presParOf" srcId="{1ECA0A9E-A526-4982-B206-54385DD3EE17}" destId="{8249DBD7-2031-4405-B7A2-9FC02E55DDEB}" srcOrd="2" destOrd="0" presId="urn:microsoft.com/office/officeart/2005/8/layout/vList2"/>
    <dgm:cxn modelId="{D22DB791-1711-432D-BAAC-9EAA304EF92A}" type="presParOf" srcId="{1ECA0A9E-A526-4982-B206-54385DD3EE17}" destId="{DC277AA1-A086-4F82-B354-346E7F6FA2D0}" srcOrd="3" destOrd="0" presId="urn:microsoft.com/office/officeart/2005/8/layout/vList2"/>
    <dgm:cxn modelId="{315CC1C1-DCBC-4BF5-A8D4-225E6E90620E}" type="presParOf" srcId="{1ECA0A9E-A526-4982-B206-54385DD3EE17}" destId="{992DB449-FEAD-4074-8E78-D44612719312}" srcOrd="4" destOrd="0" presId="urn:microsoft.com/office/officeart/2005/8/layout/vList2"/>
    <dgm:cxn modelId="{01F4D588-A2E6-44E3-AB22-43AD6E96016B}" type="presParOf" srcId="{1ECA0A9E-A526-4982-B206-54385DD3EE17}" destId="{85898C86-972A-42DC-9123-957A686B63B4}" srcOrd="5" destOrd="0" presId="urn:microsoft.com/office/officeart/2005/8/layout/vList2"/>
    <dgm:cxn modelId="{EB9D11B1-E0F0-4B02-A96F-8F0C11F063CE}" type="presParOf" srcId="{1ECA0A9E-A526-4982-B206-54385DD3EE17}" destId="{7F6E3DBD-BB35-4BD7-B861-419BB86275C0}" srcOrd="6" destOrd="0" presId="urn:microsoft.com/office/officeart/2005/8/layout/vList2"/>
    <dgm:cxn modelId="{20CB5296-4A9C-4A61-B768-0C2487A4D224}" type="presParOf" srcId="{1ECA0A9E-A526-4982-B206-54385DD3EE17}" destId="{CC39917E-5220-4540-8E46-895052D18C0B}" srcOrd="7" destOrd="0" presId="urn:microsoft.com/office/officeart/2005/8/layout/vList2"/>
    <dgm:cxn modelId="{89882F89-3210-409E-9460-3B73D4B3E927}" type="presParOf" srcId="{1ECA0A9E-A526-4982-B206-54385DD3EE17}" destId="{75EBB300-A5EA-4D23-B1E2-AC8BF43537E8}" srcOrd="8" destOrd="0" presId="urn:microsoft.com/office/officeart/2005/8/layout/vList2"/>
    <dgm:cxn modelId="{C404B80C-229A-4D36-A8D5-E68BFBEA16EF}" type="presParOf" srcId="{1ECA0A9E-A526-4982-B206-54385DD3EE17}" destId="{30D04C3F-A9E4-4F68-9654-B11333A2188F}" srcOrd="9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EB4962F-91AC-47CD-B78F-D814AF59E61C}" type="doc">
      <dgm:prSet loTypeId="urn:microsoft.com/office/officeart/2008/layout/LinedList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004A807-AA8C-4510-A4C1-9BCC3A564A1D}">
      <dgm:prSet/>
      <dgm:spPr/>
      <dgm:t>
        <a:bodyPr/>
        <a:lstStyle/>
        <a:p>
          <a:pPr rtl="0"/>
          <a:r>
            <a:rPr lang="en-US" b="1" dirty="0" smtClean="0"/>
            <a:t>The Discovery Problem</a:t>
          </a:r>
          <a:endParaRPr lang="en-US" dirty="0"/>
        </a:p>
      </dgm:t>
    </dgm:pt>
    <dgm:pt modelId="{28EDCFFC-6D45-44C7-AE39-972FDD1E2021}" type="parTrans" cxnId="{50E29B6E-B336-4626-9DA7-1CB6966716F8}">
      <dgm:prSet/>
      <dgm:spPr/>
      <dgm:t>
        <a:bodyPr/>
        <a:lstStyle/>
        <a:p>
          <a:endParaRPr lang="en-US"/>
        </a:p>
      </dgm:t>
    </dgm:pt>
    <dgm:pt modelId="{65968B48-BCB9-4C43-90D4-DB46CDFE636A}" type="sibTrans" cxnId="{50E29B6E-B336-4626-9DA7-1CB6966716F8}">
      <dgm:prSet/>
      <dgm:spPr/>
      <dgm:t>
        <a:bodyPr/>
        <a:lstStyle/>
        <a:p>
          <a:endParaRPr lang="en-US"/>
        </a:p>
      </dgm:t>
    </dgm:pt>
    <dgm:pt modelId="{0FA18E0F-E2FF-432D-84DB-BE6FCC85F7A4}">
      <dgm:prSet/>
      <dgm:spPr/>
      <dgm:t>
        <a:bodyPr/>
        <a:lstStyle/>
        <a:p>
          <a:pPr rtl="0"/>
          <a:r>
            <a:rPr lang="en-US" b="1" dirty="0" smtClean="0"/>
            <a:t>Multiple database instances in an RDBMS.</a:t>
          </a:r>
          <a:endParaRPr lang="en-US" dirty="0"/>
        </a:p>
      </dgm:t>
    </dgm:pt>
    <dgm:pt modelId="{8969C21C-BA71-4C43-8F08-6FCC30810289}" type="parTrans" cxnId="{DA1D2EBB-4AE2-4AE1-B4CD-FC6FCF1515B7}">
      <dgm:prSet/>
      <dgm:spPr/>
      <dgm:t>
        <a:bodyPr/>
        <a:lstStyle/>
        <a:p>
          <a:endParaRPr lang="en-US"/>
        </a:p>
      </dgm:t>
    </dgm:pt>
    <dgm:pt modelId="{E81B276D-4FE2-4884-B481-65B6D7BF4001}" type="sibTrans" cxnId="{DA1D2EBB-4AE2-4AE1-B4CD-FC6FCF1515B7}">
      <dgm:prSet/>
      <dgm:spPr/>
      <dgm:t>
        <a:bodyPr/>
        <a:lstStyle/>
        <a:p>
          <a:endParaRPr lang="en-US"/>
        </a:p>
      </dgm:t>
    </dgm:pt>
    <dgm:pt modelId="{86008A13-FAFE-47F7-91D4-585C0C842909}">
      <dgm:prSet/>
      <dgm:spPr/>
      <dgm:t>
        <a:bodyPr/>
        <a:lstStyle/>
        <a:p>
          <a:pPr rtl="0"/>
          <a:r>
            <a:rPr lang="en-US" b="1" dirty="0" smtClean="0"/>
            <a:t>Content writers can’t possibly know instance names.</a:t>
          </a:r>
          <a:endParaRPr lang="en-US" dirty="0"/>
        </a:p>
      </dgm:t>
    </dgm:pt>
    <dgm:pt modelId="{191D90F2-A251-47E5-BFE6-856B2AED0466}" type="parTrans" cxnId="{BEC64652-32C3-41F2-97C0-F49CDC1E8C69}">
      <dgm:prSet/>
      <dgm:spPr/>
      <dgm:t>
        <a:bodyPr/>
        <a:lstStyle/>
        <a:p>
          <a:endParaRPr lang="en-US"/>
        </a:p>
      </dgm:t>
    </dgm:pt>
    <dgm:pt modelId="{D881354B-88AA-4CDD-9C22-BA4F1476D17D}" type="sibTrans" cxnId="{BEC64652-32C3-41F2-97C0-F49CDC1E8C69}">
      <dgm:prSet/>
      <dgm:spPr/>
      <dgm:t>
        <a:bodyPr/>
        <a:lstStyle/>
        <a:p>
          <a:endParaRPr lang="en-US"/>
        </a:p>
      </dgm:t>
    </dgm:pt>
    <dgm:pt modelId="{40689EDA-9BEE-42A4-8D04-189593D73B9A}">
      <dgm:prSet/>
      <dgm:spPr/>
      <dgm:t>
        <a:bodyPr/>
        <a:lstStyle/>
        <a:p>
          <a:pPr rtl="0"/>
          <a:r>
            <a:rPr lang="en-US" b="1" dirty="0" smtClean="0"/>
            <a:t>Assessments should evaluate all instances.</a:t>
          </a:r>
          <a:endParaRPr lang="en-US" dirty="0"/>
        </a:p>
      </dgm:t>
    </dgm:pt>
    <dgm:pt modelId="{54B00212-9A59-4BD2-BC4A-91BA99F1D8F2}" type="parTrans" cxnId="{C1F014EF-D4C8-4C59-BF03-E5440EA2EFFA}">
      <dgm:prSet/>
      <dgm:spPr/>
      <dgm:t>
        <a:bodyPr/>
        <a:lstStyle/>
        <a:p>
          <a:endParaRPr lang="en-US"/>
        </a:p>
      </dgm:t>
    </dgm:pt>
    <dgm:pt modelId="{F37DA1CC-863C-4544-8508-63F3F3C69A4F}" type="sibTrans" cxnId="{C1F014EF-D4C8-4C59-BF03-E5440EA2EFFA}">
      <dgm:prSet/>
      <dgm:spPr/>
      <dgm:t>
        <a:bodyPr/>
        <a:lstStyle/>
        <a:p>
          <a:endParaRPr lang="en-US"/>
        </a:p>
      </dgm:t>
    </dgm:pt>
    <dgm:pt modelId="{4DD39115-3D3B-4C81-BF06-E666330CD7D3}">
      <dgm:prSet/>
      <dgm:spPr/>
      <dgm:t>
        <a:bodyPr/>
        <a:lstStyle/>
        <a:p>
          <a:pPr rtl="0"/>
          <a:r>
            <a:rPr lang="en-US" b="1" dirty="0" smtClean="0"/>
            <a:t>The Reporting Challenge</a:t>
          </a:r>
          <a:endParaRPr lang="en-US" dirty="0"/>
        </a:p>
      </dgm:t>
    </dgm:pt>
    <dgm:pt modelId="{49CA2F05-F801-4FD5-87A4-A8BE6663A0B2}" type="parTrans" cxnId="{54FBE12D-5F08-4931-8480-280EA5E3A8FF}">
      <dgm:prSet/>
      <dgm:spPr/>
      <dgm:t>
        <a:bodyPr/>
        <a:lstStyle/>
        <a:p>
          <a:endParaRPr lang="en-US"/>
        </a:p>
      </dgm:t>
    </dgm:pt>
    <dgm:pt modelId="{89AFF0E6-A3AD-4061-A024-4F06E884FBED}" type="sibTrans" cxnId="{54FBE12D-5F08-4931-8480-280EA5E3A8FF}">
      <dgm:prSet/>
      <dgm:spPr/>
      <dgm:t>
        <a:bodyPr/>
        <a:lstStyle/>
        <a:p>
          <a:endParaRPr lang="en-US"/>
        </a:p>
      </dgm:t>
    </dgm:pt>
    <dgm:pt modelId="{A83BD85E-14DF-4C27-8E24-BD9293A582BB}">
      <dgm:prSet/>
      <dgm:spPr/>
      <dgm:t>
        <a:bodyPr/>
        <a:lstStyle/>
        <a:p>
          <a:pPr rtl="0"/>
          <a:r>
            <a:rPr lang="en-US" b="1" dirty="0" smtClean="0"/>
            <a:t>Results formats allow one target per file.</a:t>
          </a:r>
          <a:endParaRPr lang="en-US" dirty="0"/>
        </a:p>
      </dgm:t>
    </dgm:pt>
    <dgm:pt modelId="{96C84929-47E4-43DE-A6DC-4DD877D1B89C}" type="parTrans" cxnId="{13B4F602-219C-4467-B20A-D801C24B5188}">
      <dgm:prSet/>
      <dgm:spPr/>
      <dgm:t>
        <a:bodyPr/>
        <a:lstStyle/>
        <a:p>
          <a:endParaRPr lang="en-US"/>
        </a:p>
      </dgm:t>
    </dgm:pt>
    <dgm:pt modelId="{9D92FBD4-B4FB-4A24-B015-A0C143FFCC07}" type="sibTrans" cxnId="{13B4F602-219C-4467-B20A-D801C24B5188}">
      <dgm:prSet/>
      <dgm:spPr/>
      <dgm:t>
        <a:bodyPr/>
        <a:lstStyle/>
        <a:p>
          <a:endParaRPr lang="en-US"/>
        </a:p>
      </dgm:t>
    </dgm:pt>
    <dgm:pt modelId="{E28AB9A9-B048-4DD5-BE94-8C7D8A6F8F1F}">
      <dgm:prSet/>
      <dgm:spPr/>
      <dgm:t>
        <a:bodyPr/>
        <a:lstStyle/>
        <a:p>
          <a:pPr rtl="0"/>
          <a:r>
            <a:rPr lang="en-US" b="1" dirty="0" smtClean="0"/>
            <a:t>Option 1: Aggregate at the OVAL Results.</a:t>
          </a:r>
          <a:endParaRPr lang="en-US" dirty="0"/>
        </a:p>
      </dgm:t>
    </dgm:pt>
    <dgm:pt modelId="{342B7137-24AE-4CFE-9354-FFEC66CF53EB}" type="parTrans" cxnId="{A58F15A6-7C14-4704-B366-A6067BDFE434}">
      <dgm:prSet/>
      <dgm:spPr/>
      <dgm:t>
        <a:bodyPr/>
        <a:lstStyle/>
        <a:p>
          <a:endParaRPr lang="en-US"/>
        </a:p>
      </dgm:t>
    </dgm:pt>
    <dgm:pt modelId="{1881038B-7E27-4889-90B8-9AFDDF9BC72E}" type="sibTrans" cxnId="{A58F15A6-7C14-4704-B366-A6067BDFE434}">
      <dgm:prSet/>
      <dgm:spPr/>
      <dgm:t>
        <a:bodyPr/>
        <a:lstStyle/>
        <a:p>
          <a:endParaRPr lang="en-US"/>
        </a:p>
      </dgm:t>
    </dgm:pt>
    <dgm:pt modelId="{37204DC2-3EE1-4A2D-86AD-3DB9291DE346}">
      <dgm:prSet/>
      <dgm:spPr/>
      <dgm:t>
        <a:bodyPr/>
        <a:lstStyle/>
        <a:p>
          <a:pPr rtl="0"/>
          <a:r>
            <a:rPr lang="en-US" b="1" dirty="0" smtClean="0"/>
            <a:t>Option 2: Produce multiple results files, one for each instance.</a:t>
          </a:r>
          <a:endParaRPr lang="en-US" dirty="0"/>
        </a:p>
      </dgm:t>
    </dgm:pt>
    <dgm:pt modelId="{3A5B7758-6D10-462A-8212-9C38E75E3D12}" type="parTrans" cxnId="{24D03BBB-DF7D-4C9E-AB30-E56F8AE58229}">
      <dgm:prSet/>
      <dgm:spPr/>
      <dgm:t>
        <a:bodyPr/>
        <a:lstStyle/>
        <a:p>
          <a:endParaRPr lang="en-US"/>
        </a:p>
      </dgm:t>
    </dgm:pt>
    <dgm:pt modelId="{76F1406A-3B5E-4F79-89E7-4063F559D08E}" type="sibTrans" cxnId="{24D03BBB-DF7D-4C9E-AB30-E56F8AE58229}">
      <dgm:prSet/>
      <dgm:spPr/>
      <dgm:t>
        <a:bodyPr/>
        <a:lstStyle/>
        <a:p>
          <a:endParaRPr lang="en-US"/>
        </a:p>
      </dgm:t>
    </dgm:pt>
    <dgm:pt modelId="{103D46F1-F80A-421A-B3A6-7E05F28BF656}">
      <dgm:prSet/>
      <dgm:spPr/>
      <dgm:t>
        <a:bodyPr/>
        <a:lstStyle/>
        <a:p>
          <a:pPr rtl="0"/>
          <a:r>
            <a:rPr lang="en-US" b="1" dirty="0" smtClean="0"/>
            <a:t>Our approach: Use a proprietary XML results format.</a:t>
          </a:r>
          <a:endParaRPr lang="en-US" dirty="0"/>
        </a:p>
      </dgm:t>
    </dgm:pt>
    <dgm:pt modelId="{BBC6643E-EDB2-4D52-89EA-7764528D12DA}" type="parTrans" cxnId="{CB4FAD11-9100-4A36-9CAD-C4B322E48AC5}">
      <dgm:prSet/>
      <dgm:spPr/>
      <dgm:t>
        <a:bodyPr/>
        <a:lstStyle/>
        <a:p>
          <a:endParaRPr lang="en-US"/>
        </a:p>
      </dgm:t>
    </dgm:pt>
    <dgm:pt modelId="{8D98E85D-C621-4095-B8A5-CEE4E5945186}" type="sibTrans" cxnId="{CB4FAD11-9100-4A36-9CAD-C4B322E48AC5}">
      <dgm:prSet/>
      <dgm:spPr/>
      <dgm:t>
        <a:bodyPr/>
        <a:lstStyle/>
        <a:p>
          <a:endParaRPr lang="en-US"/>
        </a:p>
      </dgm:t>
    </dgm:pt>
    <dgm:pt modelId="{7811227B-FB37-4CF0-AA7F-66648918D676}" type="pres">
      <dgm:prSet presAssocID="{9EB4962F-91AC-47CD-B78F-D814AF59E61C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171E7E13-B638-40F9-BD6B-44D66E9DAE76}" type="pres">
      <dgm:prSet presAssocID="{1004A807-AA8C-4510-A4C1-9BCC3A564A1D}" presName="thickLine" presStyleLbl="alignNode1" presStyleIdx="0" presStyleCnt="2"/>
      <dgm:spPr/>
    </dgm:pt>
    <dgm:pt modelId="{6D34ED08-B4B1-4A8A-B4C2-4B824222FBD4}" type="pres">
      <dgm:prSet presAssocID="{1004A807-AA8C-4510-A4C1-9BCC3A564A1D}" presName="horz1" presStyleCnt="0"/>
      <dgm:spPr/>
    </dgm:pt>
    <dgm:pt modelId="{44373696-A0C4-4886-8021-609CA829BAC0}" type="pres">
      <dgm:prSet presAssocID="{1004A807-AA8C-4510-A4C1-9BCC3A564A1D}" presName="tx1" presStyleLbl="revTx" presStyleIdx="0" presStyleCnt="9"/>
      <dgm:spPr/>
      <dgm:t>
        <a:bodyPr/>
        <a:lstStyle/>
        <a:p>
          <a:endParaRPr lang="en-US"/>
        </a:p>
      </dgm:t>
    </dgm:pt>
    <dgm:pt modelId="{103E19F3-D634-4FAB-A35F-B84024F57B28}" type="pres">
      <dgm:prSet presAssocID="{1004A807-AA8C-4510-A4C1-9BCC3A564A1D}" presName="vert1" presStyleCnt="0"/>
      <dgm:spPr/>
    </dgm:pt>
    <dgm:pt modelId="{2121915E-104E-45BE-8630-541FE5273BD5}" type="pres">
      <dgm:prSet presAssocID="{0FA18E0F-E2FF-432D-84DB-BE6FCC85F7A4}" presName="vertSpace2a" presStyleCnt="0"/>
      <dgm:spPr/>
    </dgm:pt>
    <dgm:pt modelId="{0EA106C7-3681-47BE-8EC6-666F274C7033}" type="pres">
      <dgm:prSet presAssocID="{0FA18E0F-E2FF-432D-84DB-BE6FCC85F7A4}" presName="horz2" presStyleCnt="0"/>
      <dgm:spPr/>
    </dgm:pt>
    <dgm:pt modelId="{E84D90B1-1419-4FC3-9AF2-DF853E4F45CA}" type="pres">
      <dgm:prSet presAssocID="{0FA18E0F-E2FF-432D-84DB-BE6FCC85F7A4}" presName="horzSpace2" presStyleCnt="0"/>
      <dgm:spPr/>
    </dgm:pt>
    <dgm:pt modelId="{844E8DB0-1D12-4D43-A874-CDE150499BF7}" type="pres">
      <dgm:prSet presAssocID="{0FA18E0F-E2FF-432D-84DB-BE6FCC85F7A4}" presName="tx2" presStyleLbl="revTx" presStyleIdx="1" presStyleCnt="9"/>
      <dgm:spPr/>
      <dgm:t>
        <a:bodyPr/>
        <a:lstStyle/>
        <a:p>
          <a:endParaRPr lang="en-US"/>
        </a:p>
      </dgm:t>
    </dgm:pt>
    <dgm:pt modelId="{8A09354C-5EE2-4485-A51A-23C08CE4E308}" type="pres">
      <dgm:prSet presAssocID="{0FA18E0F-E2FF-432D-84DB-BE6FCC85F7A4}" presName="vert2" presStyleCnt="0"/>
      <dgm:spPr/>
    </dgm:pt>
    <dgm:pt modelId="{50A021F5-E0B7-4AA9-8FDE-A2122A59B037}" type="pres">
      <dgm:prSet presAssocID="{0FA18E0F-E2FF-432D-84DB-BE6FCC85F7A4}" presName="thinLine2b" presStyleLbl="callout" presStyleIdx="0" presStyleCnt="7"/>
      <dgm:spPr/>
    </dgm:pt>
    <dgm:pt modelId="{BAF07072-F2EF-456F-AD32-01AEBDC7CDFD}" type="pres">
      <dgm:prSet presAssocID="{0FA18E0F-E2FF-432D-84DB-BE6FCC85F7A4}" presName="vertSpace2b" presStyleCnt="0"/>
      <dgm:spPr/>
    </dgm:pt>
    <dgm:pt modelId="{20F11C7E-40BE-4B94-8DEA-1F7AC650C90A}" type="pres">
      <dgm:prSet presAssocID="{86008A13-FAFE-47F7-91D4-585C0C842909}" presName="horz2" presStyleCnt="0"/>
      <dgm:spPr/>
    </dgm:pt>
    <dgm:pt modelId="{287D714F-C830-4B28-8AE5-4B4B35DBA481}" type="pres">
      <dgm:prSet presAssocID="{86008A13-FAFE-47F7-91D4-585C0C842909}" presName="horzSpace2" presStyleCnt="0"/>
      <dgm:spPr/>
    </dgm:pt>
    <dgm:pt modelId="{B054A6ED-73A7-45FE-9E0B-9942D5B4FC6D}" type="pres">
      <dgm:prSet presAssocID="{86008A13-FAFE-47F7-91D4-585C0C842909}" presName="tx2" presStyleLbl="revTx" presStyleIdx="2" presStyleCnt="9"/>
      <dgm:spPr/>
      <dgm:t>
        <a:bodyPr/>
        <a:lstStyle/>
        <a:p>
          <a:endParaRPr lang="en-US"/>
        </a:p>
      </dgm:t>
    </dgm:pt>
    <dgm:pt modelId="{B41A2099-2473-417D-93E8-16D9E2EB37AA}" type="pres">
      <dgm:prSet presAssocID="{86008A13-FAFE-47F7-91D4-585C0C842909}" presName="vert2" presStyleCnt="0"/>
      <dgm:spPr/>
    </dgm:pt>
    <dgm:pt modelId="{23BB6393-D435-47B3-B989-B561FE7094F0}" type="pres">
      <dgm:prSet presAssocID="{86008A13-FAFE-47F7-91D4-585C0C842909}" presName="thinLine2b" presStyleLbl="callout" presStyleIdx="1" presStyleCnt="7"/>
      <dgm:spPr/>
    </dgm:pt>
    <dgm:pt modelId="{4CD55214-DBF5-47CA-986E-FB6A3B0BB11E}" type="pres">
      <dgm:prSet presAssocID="{86008A13-FAFE-47F7-91D4-585C0C842909}" presName="vertSpace2b" presStyleCnt="0"/>
      <dgm:spPr/>
    </dgm:pt>
    <dgm:pt modelId="{2D4EBAF0-12FD-4ACF-B86E-3571CB97B406}" type="pres">
      <dgm:prSet presAssocID="{40689EDA-9BEE-42A4-8D04-189593D73B9A}" presName="horz2" presStyleCnt="0"/>
      <dgm:spPr/>
    </dgm:pt>
    <dgm:pt modelId="{AAF68733-F6D0-4DC3-B443-6F3E8BA67581}" type="pres">
      <dgm:prSet presAssocID="{40689EDA-9BEE-42A4-8D04-189593D73B9A}" presName="horzSpace2" presStyleCnt="0"/>
      <dgm:spPr/>
    </dgm:pt>
    <dgm:pt modelId="{6FF81A6C-7E88-4806-B9DE-CFAA06CC0984}" type="pres">
      <dgm:prSet presAssocID="{40689EDA-9BEE-42A4-8D04-189593D73B9A}" presName="tx2" presStyleLbl="revTx" presStyleIdx="3" presStyleCnt="9"/>
      <dgm:spPr/>
      <dgm:t>
        <a:bodyPr/>
        <a:lstStyle/>
        <a:p>
          <a:endParaRPr lang="en-US"/>
        </a:p>
      </dgm:t>
    </dgm:pt>
    <dgm:pt modelId="{BDA9AAA7-67C2-437E-B5FE-FF49FB55E3BC}" type="pres">
      <dgm:prSet presAssocID="{40689EDA-9BEE-42A4-8D04-189593D73B9A}" presName="vert2" presStyleCnt="0"/>
      <dgm:spPr/>
    </dgm:pt>
    <dgm:pt modelId="{45FFA8F1-39B8-42B0-8D49-0779C8ECDB2C}" type="pres">
      <dgm:prSet presAssocID="{40689EDA-9BEE-42A4-8D04-189593D73B9A}" presName="thinLine2b" presStyleLbl="callout" presStyleIdx="2" presStyleCnt="7"/>
      <dgm:spPr/>
    </dgm:pt>
    <dgm:pt modelId="{BAA788AE-D443-43C0-8F7E-54BF5C2DE96F}" type="pres">
      <dgm:prSet presAssocID="{40689EDA-9BEE-42A4-8D04-189593D73B9A}" presName="vertSpace2b" presStyleCnt="0"/>
      <dgm:spPr/>
    </dgm:pt>
    <dgm:pt modelId="{DAD20831-D4AB-4837-BE6A-137797E6F88D}" type="pres">
      <dgm:prSet presAssocID="{4DD39115-3D3B-4C81-BF06-E666330CD7D3}" presName="thickLine" presStyleLbl="alignNode1" presStyleIdx="1" presStyleCnt="2"/>
      <dgm:spPr/>
    </dgm:pt>
    <dgm:pt modelId="{C5FA5BE7-F586-49A8-B9EC-EE3261BA26C0}" type="pres">
      <dgm:prSet presAssocID="{4DD39115-3D3B-4C81-BF06-E666330CD7D3}" presName="horz1" presStyleCnt="0"/>
      <dgm:spPr/>
    </dgm:pt>
    <dgm:pt modelId="{18966300-9636-41E9-9CE4-553DEF4A8CA9}" type="pres">
      <dgm:prSet presAssocID="{4DD39115-3D3B-4C81-BF06-E666330CD7D3}" presName="tx1" presStyleLbl="revTx" presStyleIdx="4" presStyleCnt="9"/>
      <dgm:spPr/>
      <dgm:t>
        <a:bodyPr/>
        <a:lstStyle/>
        <a:p>
          <a:endParaRPr lang="en-US"/>
        </a:p>
      </dgm:t>
    </dgm:pt>
    <dgm:pt modelId="{509C388D-0ABE-402A-8996-D4570162C07D}" type="pres">
      <dgm:prSet presAssocID="{4DD39115-3D3B-4C81-BF06-E666330CD7D3}" presName="vert1" presStyleCnt="0"/>
      <dgm:spPr/>
    </dgm:pt>
    <dgm:pt modelId="{7D34C265-4BD7-4679-BDB9-70627535296E}" type="pres">
      <dgm:prSet presAssocID="{A83BD85E-14DF-4C27-8E24-BD9293A582BB}" presName="vertSpace2a" presStyleCnt="0"/>
      <dgm:spPr/>
    </dgm:pt>
    <dgm:pt modelId="{5C2B9630-0C0C-4F0A-978D-E95E16F49563}" type="pres">
      <dgm:prSet presAssocID="{A83BD85E-14DF-4C27-8E24-BD9293A582BB}" presName="horz2" presStyleCnt="0"/>
      <dgm:spPr/>
    </dgm:pt>
    <dgm:pt modelId="{DF614BBC-ACD4-4F98-AFE9-593BCD511367}" type="pres">
      <dgm:prSet presAssocID="{A83BD85E-14DF-4C27-8E24-BD9293A582BB}" presName="horzSpace2" presStyleCnt="0"/>
      <dgm:spPr/>
    </dgm:pt>
    <dgm:pt modelId="{19C9FFD1-050A-4D70-98A4-F5EED837CC87}" type="pres">
      <dgm:prSet presAssocID="{A83BD85E-14DF-4C27-8E24-BD9293A582BB}" presName="tx2" presStyleLbl="revTx" presStyleIdx="5" presStyleCnt="9"/>
      <dgm:spPr/>
      <dgm:t>
        <a:bodyPr/>
        <a:lstStyle/>
        <a:p>
          <a:endParaRPr lang="en-US"/>
        </a:p>
      </dgm:t>
    </dgm:pt>
    <dgm:pt modelId="{DC71F68F-2F58-4CE1-8C44-46DC5719A7C0}" type="pres">
      <dgm:prSet presAssocID="{A83BD85E-14DF-4C27-8E24-BD9293A582BB}" presName="vert2" presStyleCnt="0"/>
      <dgm:spPr/>
    </dgm:pt>
    <dgm:pt modelId="{D51E4BCB-D2D1-41A9-8718-B52636D6879F}" type="pres">
      <dgm:prSet presAssocID="{A83BD85E-14DF-4C27-8E24-BD9293A582BB}" presName="thinLine2b" presStyleLbl="callout" presStyleIdx="3" presStyleCnt="7"/>
      <dgm:spPr/>
    </dgm:pt>
    <dgm:pt modelId="{501F5F3A-6226-4031-AA0B-4188F403E076}" type="pres">
      <dgm:prSet presAssocID="{A83BD85E-14DF-4C27-8E24-BD9293A582BB}" presName="vertSpace2b" presStyleCnt="0"/>
      <dgm:spPr/>
    </dgm:pt>
    <dgm:pt modelId="{A2E3350B-C1CB-4DA4-BB08-EBC74232508E}" type="pres">
      <dgm:prSet presAssocID="{E28AB9A9-B048-4DD5-BE94-8C7D8A6F8F1F}" presName="horz2" presStyleCnt="0"/>
      <dgm:spPr/>
    </dgm:pt>
    <dgm:pt modelId="{FE09B287-0387-4011-90B0-6F9EA18FF048}" type="pres">
      <dgm:prSet presAssocID="{E28AB9A9-B048-4DD5-BE94-8C7D8A6F8F1F}" presName="horzSpace2" presStyleCnt="0"/>
      <dgm:spPr/>
    </dgm:pt>
    <dgm:pt modelId="{13BA885B-DCCF-4B7E-8FD3-391847929219}" type="pres">
      <dgm:prSet presAssocID="{E28AB9A9-B048-4DD5-BE94-8C7D8A6F8F1F}" presName="tx2" presStyleLbl="revTx" presStyleIdx="6" presStyleCnt="9"/>
      <dgm:spPr/>
      <dgm:t>
        <a:bodyPr/>
        <a:lstStyle/>
        <a:p>
          <a:endParaRPr lang="en-US"/>
        </a:p>
      </dgm:t>
    </dgm:pt>
    <dgm:pt modelId="{2255DEEE-3C65-464D-ADF2-1C28E558D9A5}" type="pres">
      <dgm:prSet presAssocID="{E28AB9A9-B048-4DD5-BE94-8C7D8A6F8F1F}" presName="vert2" presStyleCnt="0"/>
      <dgm:spPr/>
    </dgm:pt>
    <dgm:pt modelId="{2106FC1E-8E73-4598-8759-D201DFEFF838}" type="pres">
      <dgm:prSet presAssocID="{E28AB9A9-B048-4DD5-BE94-8C7D8A6F8F1F}" presName="thinLine2b" presStyleLbl="callout" presStyleIdx="4" presStyleCnt="7"/>
      <dgm:spPr/>
    </dgm:pt>
    <dgm:pt modelId="{99FCFC7A-3D7D-4AF3-8B29-EB0988D7969F}" type="pres">
      <dgm:prSet presAssocID="{E28AB9A9-B048-4DD5-BE94-8C7D8A6F8F1F}" presName="vertSpace2b" presStyleCnt="0"/>
      <dgm:spPr/>
    </dgm:pt>
    <dgm:pt modelId="{702058E4-314D-4805-8928-DD0A247E3C87}" type="pres">
      <dgm:prSet presAssocID="{37204DC2-3EE1-4A2D-86AD-3DB9291DE346}" presName="horz2" presStyleCnt="0"/>
      <dgm:spPr/>
    </dgm:pt>
    <dgm:pt modelId="{3C7D6043-F15C-4477-8178-62BF05523C9F}" type="pres">
      <dgm:prSet presAssocID="{37204DC2-3EE1-4A2D-86AD-3DB9291DE346}" presName="horzSpace2" presStyleCnt="0"/>
      <dgm:spPr/>
    </dgm:pt>
    <dgm:pt modelId="{6492AB07-F14F-46F0-9AA0-7D74C197F093}" type="pres">
      <dgm:prSet presAssocID="{37204DC2-3EE1-4A2D-86AD-3DB9291DE346}" presName="tx2" presStyleLbl="revTx" presStyleIdx="7" presStyleCnt="9"/>
      <dgm:spPr/>
      <dgm:t>
        <a:bodyPr/>
        <a:lstStyle/>
        <a:p>
          <a:endParaRPr lang="en-US"/>
        </a:p>
      </dgm:t>
    </dgm:pt>
    <dgm:pt modelId="{267B4CDF-E78B-4655-9419-204EB8605B5D}" type="pres">
      <dgm:prSet presAssocID="{37204DC2-3EE1-4A2D-86AD-3DB9291DE346}" presName="vert2" presStyleCnt="0"/>
      <dgm:spPr/>
    </dgm:pt>
    <dgm:pt modelId="{816EFCC4-709E-4300-AD87-D454E543F045}" type="pres">
      <dgm:prSet presAssocID="{37204DC2-3EE1-4A2D-86AD-3DB9291DE346}" presName="thinLine2b" presStyleLbl="callout" presStyleIdx="5" presStyleCnt="7"/>
      <dgm:spPr/>
    </dgm:pt>
    <dgm:pt modelId="{D3CEAFEA-4080-4D77-8094-9C5B123E1C75}" type="pres">
      <dgm:prSet presAssocID="{37204DC2-3EE1-4A2D-86AD-3DB9291DE346}" presName="vertSpace2b" presStyleCnt="0"/>
      <dgm:spPr/>
    </dgm:pt>
    <dgm:pt modelId="{5AC6DCA7-E356-46B3-87EF-CF68843C8F92}" type="pres">
      <dgm:prSet presAssocID="{103D46F1-F80A-421A-B3A6-7E05F28BF656}" presName="horz2" presStyleCnt="0"/>
      <dgm:spPr/>
    </dgm:pt>
    <dgm:pt modelId="{A38F8BD9-D781-4FCB-938C-E13685326B25}" type="pres">
      <dgm:prSet presAssocID="{103D46F1-F80A-421A-B3A6-7E05F28BF656}" presName="horzSpace2" presStyleCnt="0"/>
      <dgm:spPr/>
    </dgm:pt>
    <dgm:pt modelId="{4AF168CA-D29D-4511-8B92-C409F7026AB2}" type="pres">
      <dgm:prSet presAssocID="{103D46F1-F80A-421A-B3A6-7E05F28BF656}" presName="tx2" presStyleLbl="revTx" presStyleIdx="8" presStyleCnt="9"/>
      <dgm:spPr/>
      <dgm:t>
        <a:bodyPr/>
        <a:lstStyle/>
        <a:p>
          <a:endParaRPr lang="en-US"/>
        </a:p>
      </dgm:t>
    </dgm:pt>
    <dgm:pt modelId="{FF6DBD56-2732-4954-A161-B49B0FDF7E34}" type="pres">
      <dgm:prSet presAssocID="{103D46F1-F80A-421A-B3A6-7E05F28BF656}" presName="vert2" presStyleCnt="0"/>
      <dgm:spPr/>
    </dgm:pt>
    <dgm:pt modelId="{86719FE3-FA34-4136-9224-9E592F8CE84E}" type="pres">
      <dgm:prSet presAssocID="{103D46F1-F80A-421A-B3A6-7E05F28BF656}" presName="thinLine2b" presStyleLbl="callout" presStyleIdx="6" presStyleCnt="7"/>
      <dgm:spPr/>
    </dgm:pt>
    <dgm:pt modelId="{2C850509-D096-4CE6-AF8B-F0F21AD4CC3E}" type="pres">
      <dgm:prSet presAssocID="{103D46F1-F80A-421A-B3A6-7E05F28BF656}" presName="vertSpace2b" presStyleCnt="0"/>
      <dgm:spPr/>
    </dgm:pt>
  </dgm:ptLst>
  <dgm:cxnLst>
    <dgm:cxn modelId="{54FBE12D-5F08-4931-8480-280EA5E3A8FF}" srcId="{9EB4962F-91AC-47CD-B78F-D814AF59E61C}" destId="{4DD39115-3D3B-4C81-BF06-E666330CD7D3}" srcOrd="1" destOrd="0" parTransId="{49CA2F05-F801-4FD5-87A4-A8BE6663A0B2}" sibTransId="{89AFF0E6-A3AD-4061-A024-4F06E884FBED}"/>
    <dgm:cxn modelId="{E57161AC-6552-43F9-B80C-B1F90C9655EF}" type="presOf" srcId="{103D46F1-F80A-421A-B3A6-7E05F28BF656}" destId="{4AF168CA-D29D-4511-8B92-C409F7026AB2}" srcOrd="0" destOrd="0" presId="urn:microsoft.com/office/officeart/2008/layout/LinedList"/>
    <dgm:cxn modelId="{50E29B6E-B336-4626-9DA7-1CB6966716F8}" srcId="{9EB4962F-91AC-47CD-B78F-D814AF59E61C}" destId="{1004A807-AA8C-4510-A4C1-9BCC3A564A1D}" srcOrd="0" destOrd="0" parTransId="{28EDCFFC-6D45-44C7-AE39-972FDD1E2021}" sibTransId="{65968B48-BCB9-4C43-90D4-DB46CDFE636A}"/>
    <dgm:cxn modelId="{E456B83C-1922-4BFF-A9DF-03A69E362352}" type="presOf" srcId="{40689EDA-9BEE-42A4-8D04-189593D73B9A}" destId="{6FF81A6C-7E88-4806-B9DE-CFAA06CC0984}" srcOrd="0" destOrd="0" presId="urn:microsoft.com/office/officeart/2008/layout/LinedList"/>
    <dgm:cxn modelId="{DA1D2EBB-4AE2-4AE1-B4CD-FC6FCF1515B7}" srcId="{1004A807-AA8C-4510-A4C1-9BCC3A564A1D}" destId="{0FA18E0F-E2FF-432D-84DB-BE6FCC85F7A4}" srcOrd="0" destOrd="0" parTransId="{8969C21C-BA71-4C43-8F08-6FCC30810289}" sibTransId="{E81B276D-4FE2-4884-B481-65B6D7BF4001}"/>
    <dgm:cxn modelId="{91A66842-2F7C-4C27-B95A-9603C1714AA5}" type="presOf" srcId="{37204DC2-3EE1-4A2D-86AD-3DB9291DE346}" destId="{6492AB07-F14F-46F0-9AA0-7D74C197F093}" srcOrd="0" destOrd="0" presId="urn:microsoft.com/office/officeart/2008/layout/LinedList"/>
    <dgm:cxn modelId="{AEF693D9-6F9B-41C6-B027-6F3FC250192D}" type="presOf" srcId="{A83BD85E-14DF-4C27-8E24-BD9293A582BB}" destId="{19C9FFD1-050A-4D70-98A4-F5EED837CC87}" srcOrd="0" destOrd="0" presId="urn:microsoft.com/office/officeart/2008/layout/LinedList"/>
    <dgm:cxn modelId="{BEC64652-32C3-41F2-97C0-F49CDC1E8C69}" srcId="{1004A807-AA8C-4510-A4C1-9BCC3A564A1D}" destId="{86008A13-FAFE-47F7-91D4-585C0C842909}" srcOrd="1" destOrd="0" parTransId="{191D90F2-A251-47E5-BFE6-856B2AED0466}" sibTransId="{D881354B-88AA-4CDD-9C22-BA4F1476D17D}"/>
    <dgm:cxn modelId="{6D2B560D-D22C-4AD3-95CC-5BA744B895F8}" type="presOf" srcId="{1004A807-AA8C-4510-A4C1-9BCC3A564A1D}" destId="{44373696-A0C4-4886-8021-609CA829BAC0}" srcOrd="0" destOrd="0" presId="urn:microsoft.com/office/officeart/2008/layout/LinedList"/>
    <dgm:cxn modelId="{CB4FAD11-9100-4A36-9CAD-C4B322E48AC5}" srcId="{4DD39115-3D3B-4C81-BF06-E666330CD7D3}" destId="{103D46F1-F80A-421A-B3A6-7E05F28BF656}" srcOrd="3" destOrd="0" parTransId="{BBC6643E-EDB2-4D52-89EA-7764528D12DA}" sibTransId="{8D98E85D-C621-4095-B8A5-CEE4E5945186}"/>
    <dgm:cxn modelId="{24D03BBB-DF7D-4C9E-AB30-E56F8AE58229}" srcId="{4DD39115-3D3B-4C81-BF06-E666330CD7D3}" destId="{37204DC2-3EE1-4A2D-86AD-3DB9291DE346}" srcOrd="2" destOrd="0" parTransId="{3A5B7758-6D10-462A-8212-9C38E75E3D12}" sibTransId="{76F1406A-3B5E-4F79-89E7-4063F559D08E}"/>
    <dgm:cxn modelId="{A58F15A6-7C14-4704-B366-A6067BDFE434}" srcId="{4DD39115-3D3B-4C81-BF06-E666330CD7D3}" destId="{E28AB9A9-B048-4DD5-BE94-8C7D8A6F8F1F}" srcOrd="1" destOrd="0" parTransId="{342B7137-24AE-4CFE-9354-FFEC66CF53EB}" sibTransId="{1881038B-7E27-4889-90B8-9AFDDF9BC72E}"/>
    <dgm:cxn modelId="{13B4F602-219C-4467-B20A-D801C24B5188}" srcId="{4DD39115-3D3B-4C81-BF06-E666330CD7D3}" destId="{A83BD85E-14DF-4C27-8E24-BD9293A582BB}" srcOrd="0" destOrd="0" parTransId="{96C84929-47E4-43DE-A6DC-4DD877D1B89C}" sibTransId="{9D92FBD4-B4FB-4A24-B015-A0C143FFCC07}"/>
    <dgm:cxn modelId="{C2419D35-B119-476A-83D5-B58E7E8532AE}" type="presOf" srcId="{86008A13-FAFE-47F7-91D4-585C0C842909}" destId="{B054A6ED-73A7-45FE-9E0B-9942D5B4FC6D}" srcOrd="0" destOrd="0" presId="urn:microsoft.com/office/officeart/2008/layout/LinedList"/>
    <dgm:cxn modelId="{3AA836EA-AB56-47B6-95BC-EC6A50B9FBF4}" type="presOf" srcId="{E28AB9A9-B048-4DD5-BE94-8C7D8A6F8F1F}" destId="{13BA885B-DCCF-4B7E-8FD3-391847929219}" srcOrd="0" destOrd="0" presId="urn:microsoft.com/office/officeart/2008/layout/LinedList"/>
    <dgm:cxn modelId="{A90C9DEF-B019-4519-A547-D7630EDDB85A}" type="presOf" srcId="{9EB4962F-91AC-47CD-B78F-D814AF59E61C}" destId="{7811227B-FB37-4CF0-AA7F-66648918D676}" srcOrd="0" destOrd="0" presId="urn:microsoft.com/office/officeart/2008/layout/LinedList"/>
    <dgm:cxn modelId="{5E8916CA-885E-4F21-AC9B-8E6765B8E2B7}" type="presOf" srcId="{4DD39115-3D3B-4C81-BF06-E666330CD7D3}" destId="{18966300-9636-41E9-9CE4-553DEF4A8CA9}" srcOrd="0" destOrd="0" presId="urn:microsoft.com/office/officeart/2008/layout/LinedList"/>
    <dgm:cxn modelId="{4201E209-76BA-491E-BB9B-0912B73ABB2B}" type="presOf" srcId="{0FA18E0F-E2FF-432D-84DB-BE6FCC85F7A4}" destId="{844E8DB0-1D12-4D43-A874-CDE150499BF7}" srcOrd="0" destOrd="0" presId="urn:microsoft.com/office/officeart/2008/layout/LinedList"/>
    <dgm:cxn modelId="{C1F014EF-D4C8-4C59-BF03-E5440EA2EFFA}" srcId="{1004A807-AA8C-4510-A4C1-9BCC3A564A1D}" destId="{40689EDA-9BEE-42A4-8D04-189593D73B9A}" srcOrd="2" destOrd="0" parTransId="{54B00212-9A59-4BD2-BC4A-91BA99F1D8F2}" sibTransId="{F37DA1CC-863C-4544-8508-63F3F3C69A4F}"/>
    <dgm:cxn modelId="{214F7DF2-22B7-44D7-9D7B-15798FCAE7DB}" type="presParOf" srcId="{7811227B-FB37-4CF0-AA7F-66648918D676}" destId="{171E7E13-B638-40F9-BD6B-44D66E9DAE76}" srcOrd="0" destOrd="0" presId="urn:microsoft.com/office/officeart/2008/layout/LinedList"/>
    <dgm:cxn modelId="{26D457FB-9485-46AC-A8EF-D64AE401AB75}" type="presParOf" srcId="{7811227B-FB37-4CF0-AA7F-66648918D676}" destId="{6D34ED08-B4B1-4A8A-B4C2-4B824222FBD4}" srcOrd="1" destOrd="0" presId="urn:microsoft.com/office/officeart/2008/layout/LinedList"/>
    <dgm:cxn modelId="{6FCBA3D7-6126-4FE8-B4B5-091FC0534F98}" type="presParOf" srcId="{6D34ED08-B4B1-4A8A-B4C2-4B824222FBD4}" destId="{44373696-A0C4-4886-8021-609CA829BAC0}" srcOrd="0" destOrd="0" presId="urn:microsoft.com/office/officeart/2008/layout/LinedList"/>
    <dgm:cxn modelId="{48843A92-4BEC-41DF-A14F-66DA17A53C8E}" type="presParOf" srcId="{6D34ED08-B4B1-4A8A-B4C2-4B824222FBD4}" destId="{103E19F3-D634-4FAB-A35F-B84024F57B28}" srcOrd="1" destOrd="0" presId="urn:microsoft.com/office/officeart/2008/layout/LinedList"/>
    <dgm:cxn modelId="{B87A4D36-AA79-4901-9D0A-7DF5E140639B}" type="presParOf" srcId="{103E19F3-D634-4FAB-A35F-B84024F57B28}" destId="{2121915E-104E-45BE-8630-541FE5273BD5}" srcOrd="0" destOrd="0" presId="urn:microsoft.com/office/officeart/2008/layout/LinedList"/>
    <dgm:cxn modelId="{4E5A591E-3550-43CC-8FAA-750CFFB71171}" type="presParOf" srcId="{103E19F3-D634-4FAB-A35F-B84024F57B28}" destId="{0EA106C7-3681-47BE-8EC6-666F274C7033}" srcOrd="1" destOrd="0" presId="urn:microsoft.com/office/officeart/2008/layout/LinedList"/>
    <dgm:cxn modelId="{19C45100-D66B-4C46-A042-AD60AE6C2C40}" type="presParOf" srcId="{0EA106C7-3681-47BE-8EC6-666F274C7033}" destId="{E84D90B1-1419-4FC3-9AF2-DF853E4F45CA}" srcOrd="0" destOrd="0" presId="urn:microsoft.com/office/officeart/2008/layout/LinedList"/>
    <dgm:cxn modelId="{BECED722-62AC-4494-966F-01802BE0B9A3}" type="presParOf" srcId="{0EA106C7-3681-47BE-8EC6-666F274C7033}" destId="{844E8DB0-1D12-4D43-A874-CDE150499BF7}" srcOrd="1" destOrd="0" presId="urn:microsoft.com/office/officeart/2008/layout/LinedList"/>
    <dgm:cxn modelId="{7BBC1CC7-34A0-4760-AE24-8A33A2EDD800}" type="presParOf" srcId="{0EA106C7-3681-47BE-8EC6-666F274C7033}" destId="{8A09354C-5EE2-4485-A51A-23C08CE4E308}" srcOrd="2" destOrd="0" presId="urn:microsoft.com/office/officeart/2008/layout/LinedList"/>
    <dgm:cxn modelId="{9EC424DF-5496-45EE-8868-6F3C7544FEE4}" type="presParOf" srcId="{103E19F3-D634-4FAB-A35F-B84024F57B28}" destId="{50A021F5-E0B7-4AA9-8FDE-A2122A59B037}" srcOrd="2" destOrd="0" presId="urn:microsoft.com/office/officeart/2008/layout/LinedList"/>
    <dgm:cxn modelId="{A707351B-D8FA-448A-9770-855EE4BA91BB}" type="presParOf" srcId="{103E19F3-D634-4FAB-A35F-B84024F57B28}" destId="{BAF07072-F2EF-456F-AD32-01AEBDC7CDFD}" srcOrd="3" destOrd="0" presId="urn:microsoft.com/office/officeart/2008/layout/LinedList"/>
    <dgm:cxn modelId="{83562BF7-5786-4455-8A5F-8EE8DEE0E0DC}" type="presParOf" srcId="{103E19F3-D634-4FAB-A35F-B84024F57B28}" destId="{20F11C7E-40BE-4B94-8DEA-1F7AC650C90A}" srcOrd="4" destOrd="0" presId="urn:microsoft.com/office/officeart/2008/layout/LinedList"/>
    <dgm:cxn modelId="{415FDF7E-F40A-4807-9DB8-036EA52F47B2}" type="presParOf" srcId="{20F11C7E-40BE-4B94-8DEA-1F7AC650C90A}" destId="{287D714F-C830-4B28-8AE5-4B4B35DBA481}" srcOrd="0" destOrd="0" presId="urn:microsoft.com/office/officeart/2008/layout/LinedList"/>
    <dgm:cxn modelId="{1B631EA5-AADB-4230-941C-C693B26B5BFB}" type="presParOf" srcId="{20F11C7E-40BE-4B94-8DEA-1F7AC650C90A}" destId="{B054A6ED-73A7-45FE-9E0B-9942D5B4FC6D}" srcOrd="1" destOrd="0" presId="urn:microsoft.com/office/officeart/2008/layout/LinedList"/>
    <dgm:cxn modelId="{00458BDA-3CF6-469F-96BA-1D99631FB37C}" type="presParOf" srcId="{20F11C7E-40BE-4B94-8DEA-1F7AC650C90A}" destId="{B41A2099-2473-417D-93E8-16D9E2EB37AA}" srcOrd="2" destOrd="0" presId="urn:microsoft.com/office/officeart/2008/layout/LinedList"/>
    <dgm:cxn modelId="{E9A9F08D-792F-4C11-9689-9705A0505587}" type="presParOf" srcId="{103E19F3-D634-4FAB-A35F-B84024F57B28}" destId="{23BB6393-D435-47B3-B989-B561FE7094F0}" srcOrd="5" destOrd="0" presId="urn:microsoft.com/office/officeart/2008/layout/LinedList"/>
    <dgm:cxn modelId="{CF800B34-E8F3-429D-818C-85209E7C1944}" type="presParOf" srcId="{103E19F3-D634-4FAB-A35F-B84024F57B28}" destId="{4CD55214-DBF5-47CA-986E-FB6A3B0BB11E}" srcOrd="6" destOrd="0" presId="urn:microsoft.com/office/officeart/2008/layout/LinedList"/>
    <dgm:cxn modelId="{F08A3E4C-7E00-45AB-8924-E1EA09AB804A}" type="presParOf" srcId="{103E19F3-D634-4FAB-A35F-B84024F57B28}" destId="{2D4EBAF0-12FD-4ACF-B86E-3571CB97B406}" srcOrd="7" destOrd="0" presId="urn:microsoft.com/office/officeart/2008/layout/LinedList"/>
    <dgm:cxn modelId="{A8E6F400-1B4A-4CB3-9E9F-39D458DF8555}" type="presParOf" srcId="{2D4EBAF0-12FD-4ACF-B86E-3571CB97B406}" destId="{AAF68733-F6D0-4DC3-B443-6F3E8BA67581}" srcOrd="0" destOrd="0" presId="urn:microsoft.com/office/officeart/2008/layout/LinedList"/>
    <dgm:cxn modelId="{8C3FA795-A70C-4FEF-A5ED-49C67CDD6587}" type="presParOf" srcId="{2D4EBAF0-12FD-4ACF-B86E-3571CB97B406}" destId="{6FF81A6C-7E88-4806-B9DE-CFAA06CC0984}" srcOrd="1" destOrd="0" presId="urn:microsoft.com/office/officeart/2008/layout/LinedList"/>
    <dgm:cxn modelId="{496CD41E-86DF-4C62-A48F-CDBBE419341D}" type="presParOf" srcId="{2D4EBAF0-12FD-4ACF-B86E-3571CB97B406}" destId="{BDA9AAA7-67C2-437E-B5FE-FF49FB55E3BC}" srcOrd="2" destOrd="0" presId="urn:microsoft.com/office/officeart/2008/layout/LinedList"/>
    <dgm:cxn modelId="{45ED1AD1-75DF-45B8-8737-6FFB4C30B24F}" type="presParOf" srcId="{103E19F3-D634-4FAB-A35F-B84024F57B28}" destId="{45FFA8F1-39B8-42B0-8D49-0779C8ECDB2C}" srcOrd="8" destOrd="0" presId="urn:microsoft.com/office/officeart/2008/layout/LinedList"/>
    <dgm:cxn modelId="{01742CBE-B0AA-4D6F-9FDA-E8DEBC5D0617}" type="presParOf" srcId="{103E19F3-D634-4FAB-A35F-B84024F57B28}" destId="{BAA788AE-D443-43C0-8F7E-54BF5C2DE96F}" srcOrd="9" destOrd="0" presId="urn:microsoft.com/office/officeart/2008/layout/LinedList"/>
    <dgm:cxn modelId="{1C369D6D-64ED-4C37-9D6C-27A0F65E3BD4}" type="presParOf" srcId="{7811227B-FB37-4CF0-AA7F-66648918D676}" destId="{DAD20831-D4AB-4837-BE6A-137797E6F88D}" srcOrd="2" destOrd="0" presId="urn:microsoft.com/office/officeart/2008/layout/LinedList"/>
    <dgm:cxn modelId="{2E26C889-2A49-4E27-A63D-F907C93B45FD}" type="presParOf" srcId="{7811227B-FB37-4CF0-AA7F-66648918D676}" destId="{C5FA5BE7-F586-49A8-B9EC-EE3261BA26C0}" srcOrd="3" destOrd="0" presId="urn:microsoft.com/office/officeart/2008/layout/LinedList"/>
    <dgm:cxn modelId="{311E4091-C9D8-4F35-9E89-355503015382}" type="presParOf" srcId="{C5FA5BE7-F586-49A8-B9EC-EE3261BA26C0}" destId="{18966300-9636-41E9-9CE4-553DEF4A8CA9}" srcOrd="0" destOrd="0" presId="urn:microsoft.com/office/officeart/2008/layout/LinedList"/>
    <dgm:cxn modelId="{E6299016-0ABF-4D22-98EC-52A6699C2FDB}" type="presParOf" srcId="{C5FA5BE7-F586-49A8-B9EC-EE3261BA26C0}" destId="{509C388D-0ABE-402A-8996-D4570162C07D}" srcOrd="1" destOrd="0" presId="urn:microsoft.com/office/officeart/2008/layout/LinedList"/>
    <dgm:cxn modelId="{223BA9AE-612B-4837-9E2E-C7BF597C5A92}" type="presParOf" srcId="{509C388D-0ABE-402A-8996-D4570162C07D}" destId="{7D34C265-4BD7-4679-BDB9-70627535296E}" srcOrd="0" destOrd="0" presId="urn:microsoft.com/office/officeart/2008/layout/LinedList"/>
    <dgm:cxn modelId="{E1338499-89D4-469C-8E04-476D8B26CFEC}" type="presParOf" srcId="{509C388D-0ABE-402A-8996-D4570162C07D}" destId="{5C2B9630-0C0C-4F0A-978D-E95E16F49563}" srcOrd="1" destOrd="0" presId="urn:microsoft.com/office/officeart/2008/layout/LinedList"/>
    <dgm:cxn modelId="{261A5608-CA55-45B4-A245-C0096A10E90E}" type="presParOf" srcId="{5C2B9630-0C0C-4F0A-978D-E95E16F49563}" destId="{DF614BBC-ACD4-4F98-AFE9-593BCD511367}" srcOrd="0" destOrd="0" presId="urn:microsoft.com/office/officeart/2008/layout/LinedList"/>
    <dgm:cxn modelId="{8F084374-0937-4330-A178-B1A13A7C56FB}" type="presParOf" srcId="{5C2B9630-0C0C-4F0A-978D-E95E16F49563}" destId="{19C9FFD1-050A-4D70-98A4-F5EED837CC87}" srcOrd="1" destOrd="0" presId="urn:microsoft.com/office/officeart/2008/layout/LinedList"/>
    <dgm:cxn modelId="{9351A25F-0EBB-4C8E-A8EA-1F9FA6952EDE}" type="presParOf" srcId="{5C2B9630-0C0C-4F0A-978D-E95E16F49563}" destId="{DC71F68F-2F58-4CE1-8C44-46DC5719A7C0}" srcOrd="2" destOrd="0" presId="urn:microsoft.com/office/officeart/2008/layout/LinedList"/>
    <dgm:cxn modelId="{135D0507-4EF8-46ED-A250-8932853978A3}" type="presParOf" srcId="{509C388D-0ABE-402A-8996-D4570162C07D}" destId="{D51E4BCB-D2D1-41A9-8718-B52636D6879F}" srcOrd="2" destOrd="0" presId="urn:microsoft.com/office/officeart/2008/layout/LinedList"/>
    <dgm:cxn modelId="{EE27E543-E4C5-4C05-B63F-1BB0CAC53F9B}" type="presParOf" srcId="{509C388D-0ABE-402A-8996-D4570162C07D}" destId="{501F5F3A-6226-4031-AA0B-4188F403E076}" srcOrd="3" destOrd="0" presId="urn:microsoft.com/office/officeart/2008/layout/LinedList"/>
    <dgm:cxn modelId="{20D4AB89-7614-4C6F-A6C8-0C17A12A1057}" type="presParOf" srcId="{509C388D-0ABE-402A-8996-D4570162C07D}" destId="{A2E3350B-C1CB-4DA4-BB08-EBC74232508E}" srcOrd="4" destOrd="0" presId="urn:microsoft.com/office/officeart/2008/layout/LinedList"/>
    <dgm:cxn modelId="{2A451FDE-D5BA-4814-B1F0-2F75A8CCD385}" type="presParOf" srcId="{A2E3350B-C1CB-4DA4-BB08-EBC74232508E}" destId="{FE09B287-0387-4011-90B0-6F9EA18FF048}" srcOrd="0" destOrd="0" presId="urn:microsoft.com/office/officeart/2008/layout/LinedList"/>
    <dgm:cxn modelId="{3FB90E8F-2837-4A63-9784-077AA252971E}" type="presParOf" srcId="{A2E3350B-C1CB-4DA4-BB08-EBC74232508E}" destId="{13BA885B-DCCF-4B7E-8FD3-391847929219}" srcOrd="1" destOrd="0" presId="urn:microsoft.com/office/officeart/2008/layout/LinedList"/>
    <dgm:cxn modelId="{F79A41FD-7949-43FF-B6D0-AEF5244503CA}" type="presParOf" srcId="{A2E3350B-C1CB-4DA4-BB08-EBC74232508E}" destId="{2255DEEE-3C65-464D-ADF2-1C28E558D9A5}" srcOrd="2" destOrd="0" presId="urn:microsoft.com/office/officeart/2008/layout/LinedList"/>
    <dgm:cxn modelId="{55EE239C-2B1A-4BE0-AA8A-20E80F0967E1}" type="presParOf" srcId="{509C388D-0ABE-402A-8996-D4570162C07D}" destId="{2106FC1E-8E73-4598-8759-D201DFEFF838}" srcOrd="5" destOrd="0" presId="urn:microsoft.com/office/officeart/2008/layout/LinedList"/>
    <dgm:cxn modelId="{E757825C-BD41-4EB2-95F1-AF649FAA7984}" type="presParOf" srcId="{509C388D-0ABE-402A-8996-D4570162C07D}" destId="{99FCFC7A-3D7D-4AF3-8B29-EB0988D7969F}" srcOrd="6" destOrd="0" presId="urn:microsoft.com/office/officeart/2008/layout/LinedList"/>
    <dgm:cxn modelId="{4F0E9FED-56C8-4A73-9412-9F47ACD343C3}" type="presParOf" srcId="{509C388D-0ABE-402A-8996-D4570162C07D}" destId="{702058E4-314D-4805-8928-DD0A247E3C87}" srcOrd="7" destOrd="0" presId="urn:microsoft.com/office/officeart/2008/layout/LinedList"/>
    <dgm:cxn modelId="{64A1AF28-E7E0-4568-AA6F-78ADDD5ADE72}" type="presParOf" srcId="{702058E4-314D-4805-8928-DD0A247E3C87}" destId="{3C7D6043-F15C-4477-8178-62BF05523C9F}" srcOrd="0" destOrd="0" presId="urn:microsoft.com/office/officeart/2008/layout/LinedList"/>
    <dgm:cxn modelId="{45314102-22B1-423B-BF8C-594A3AEDB884}" type="presParOf" srcId="{702058E4-314D-4805-8928-DD0A247E3C87}" destId="{6492AB07-F14F-46F0-9AA0-7D74C197F093}" srcOrd="1" destOrd="0" presId="urn:microsoft.com/office/officeart/2008/layout/LinedList"/>
    <dgm:cxn modelId="{0C5933D5-920E-4F9B-81D3-7DDF61BEEBD6}" type="presParOf" srcId="{702058E4-314D-4805-8928-DD0A247E3C87}" destId="{267B4CDF-E78B-4655-9419-204EB8605B5D}" srcOrd="2" destOrd="0" presId="urn:microsoft.com/office/officeart/2008/layout/LinedList"/>
    <dgm:cxn modelId="{16852569-7397-4335-9E2A-AC5682552D6E}" type="presParOf" srcId="{509C388D-0ABE-402A-8996-D4570162C07D}" destId="{816EFCC4-709E-4300-AD87-D454E543F045}" srcOrd="8" destOrd="0" presId="urn:microsoft.com/office/officeart/2008/layout/LinedList"/>
    <dgm:cxn modelId="{BB13DDF6-0A8F-443F-A4F6-4DF1C78AE39A}" type="presParOf" srcId="{509C388D-0ABE-402A-8996-D4570162C07D}" destId="{D3CEAFEA-4080-4D77-8094-9C5B123E1C75}" srcOrd="9" destOrd="0" presId="urn:microsoft.com/office/officeart/2008/layout/LinedList"/>
    <dgm:cxn modelId="{8AB72CA9-222F-40BA-8D67-C3979AE95D3F}" type="presParOf" srcId="{509C388D-0ABE-402A-8996-D4570162C07D}" destId="{5AC6DCA7-E356-46B3-87EF-CF68843C8F92}" srcOrd="10" destOrd="0" presId="urn:microsoft.com/office/officeart/2008/layout/LinedList"/>
    <dgm:cxn modelId="{DD10C97E-5191-4488-810E-708BC947D2D6}" type="presParOf" srcId="{5AC6DCA7-E356-46B3-87EF-CF68843C8F92}" destId="{A38F8BD9-D781-4FCB-938C-E13685326B25}" srcOrd="0" destOrd="0" presId="urn:microsoft.com/office/officeart/2008/layout/LinedList"/>
    <dgm:cxn modelId="{E6C2CBE1-C9E2-4382-B70B-E9C2F9549134}" type="presParOf" srcId="{5AC6DCA7-E356-46B3-87EF-CF68843C8F92}" destId="{4AF168CA-D29D-4511-8B92-C409F7026AB2}" srcOrd="1" destOrd="0" presId="urn:microsoft.com/office/officeart/2008/layout/LinedList"/>
    <dgm:cxn modelId="{13516CFC-6C16-4A3D-8A63-0A2FBD4B463C}" type="presParOf" srcId="{5AC6DCA7-E356-46B3-87EF-CF68843C8F92}" destId="{FF6DBD56-2732-4954-A161-B49B0FDF7E34}" srcOrd="2" destOrd="0" presId="urn:microsoft.com/office/officeart/2008/layout/LinedList"/>
    <dgm:cxn modelId="{B59DFDF6-4F16-4413-B534-8B434B306124}" type="presParOf" srcId="{509C388D-0ABE-402A-8996-D4570162C07D}" destId="{86719FE3-FA34-4136-9224-9E592F8CE84E}" srcOrd="11" destOrd="0" presId="urn:microsoft.com/office/officeart/2008/layout/LinedList"/>
    <dgm:cxn modelId="{8A6AE1CD-0576-45EF-B4F7-F17BD6569534}" type="presParOf" srcId="{509C388D-0ABE-402A-8996-D4570162C07D}" destId="{2C850509-D096-4CE6-AF8B-F0F21AD4CC3E}" srcOrd="12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13AA28D-03CB-41A4-BF3E-751348F2D85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FE3FB1D-0F39-4F35-B297-E5AD519E925A}">
      <dgm:prSet/>
      <dgm:spPr>
        <a:solidFill>
          <a:schemeClr val="accent6"/>
        </a:solidFill>
      </dgm:spPr>
      <dgm:t>
        <a:bodyPr/>
        <a:lstStyle/>
        <a:p>
          <a:pPr rtl="0"/>
          <a:r>
            <a:rPr lang="en-US" smtClean="0"/>
            <a:t>Summary</a:t>
          </a:r>
          <a:endParaRPr lang="en-US"/>
        </a:p>
      </dgm:t>
    </dgm:pt>
    <dgm:pt modelId="{550EF40F-67E2-4A11-A2B1-FEF5575CDCF8}" type="parTrans" cxnId="{070DD7C9-D0A3-4966-B40D-9570A14A6022}">
      <dgm:prSet/>
      <dgm:spPr/>
      <dgm:t>
        <a:bodyPr/>
        <a:lstStyle/>
        <a:p>
          <a:endParaRPr lang="en-US"/>
        </a:p>
      </dgm:t>
    </dgm:pt>
    <dgm:pt modelId="{643C26FD-F695-4D7B-AC99-69EEAF059446}" type="sibTrans" cxnId="{070DD7C9-D0A3-4966-B40D-9570A14A6022}">
      <dgm:prSet/>
      <dgm:spPr/>
      <dgm:t>
        <a:bodyPr/>
        <a:lstStyle/>
        <a:p>
          <a:endParaRPr lang="en-US"/>
        </a:p>
      </dgm:t>
    </dgm:pt>
    <dgm:pt modelId="{D4BBA1D9-FAD8-4A38-B74B-A8DAE6548823}">
      <dgm:prSet/>
      <dgm:spPr/>
      <dgm:t>
        <a:bodyPr/>
        <a:lstStyle/>
        <a:p>
          <a:pPr rtl="0"/>
          <a:r>
            <a:rPr lang="en-US" dirty="0" smtClean="0"/>
            <a:t>IRS SCAP content development covers wide array of platforms and OVAL Tests</a:t>
          </a:r>
          <a:endParaRPr lang="en-US" dirty="0"/>
        </a:p>
      </dgm:t>
    </dgm:pt>
    <dgm:pt modelId="{06A7BBC4-07D3-46F6-A53F-92F23E4A9FB3}" type="parTrans" cxnId="{F7DB5226-D7D8-45D0-B1B0-6AA55191CA84}">
      <dgm:prSet/>
      <dgm:spPr/>
      <dgm:t>
        <a:bodyPr/>
        <a:lstStyle/>
        <a:p>
          <a:endParaRPr lang="en-US"/>
        </a:p>
      </dgm:t>
    </dgm:pt>
    <dgm:pt modelId="{CFDE7259-B478-44D6-B2ED-FEDF312C38BD}" type="sibTrans" cxnId="{F7DB5226-D7D8-45D0-B1B0-6AA55191CA84}">
      <dgm:prSet/>
      <dgm:spPr/>
      <dgm:t>
        <a:bodyPr/>
        <a:lstStyle/>
        <a:p>
          <a:endParaRPr lang="en-US"/>
        </a:p>
      </dgm:t>
    </dgm:pt>
    <dgm:pt modelId="{1258BE62-30FD-4C73-821D-67785ED4B9AB}">
      <dgm:prSet/>
      <dgm:spPr/>
      <dgm:t>
        <a:bodyPr/>
        <a:lstStyle/>
        <a:p>
          <a:pPr rtl="0"/>
          <a:r>
            <a:rPr lang="en-US" dirty="0" smtClean="0"/>
            <a:t>SQL testing posed a particularly unique challenges</a:t>
          </a:r>
          <a:endParaRPr lang="en-US" dirty="0"/>
        </a:p>
      </dgm:t>
    </dgm:pt>
    <dgm:pt modelId="{CF0DA11D-FCDC-4CC3-BF07-02399C58990F}" type="parTrans" cxnId="{A91D9F2C-DD76-4FFD-BD79-9F75A0D8659B}">
      <dgm:prSet/>
      <dgm:spPr/>
      <dgm:t>
        <a:bodyPr/>
        <a:lstStyle/>
        <a:p>
          <a:endParaRPr lang="en-US"/>
        </a:p>
      </dgm:t>
    </dgm:pt>
    <dgm:pt modelId="{A506C40F-F4FB-4A4D-9208-37B95D123288}" type="sibTrans" cxnId="{A91D9F2C-DD76-4FFD-BD79-9F75A0D8659B}">
      <dgm:prSet/>
      <dgm:spPr/>
      <dgm:t>
        <a:bodyPr/>
        <a:lstStyle/>
        <a:p>
          <a:endParaRPr lang="en-US"/>
        </a:p>
      </dgm:t>
    </dgm:pt>
    <dgm:pt modelId="{481B3B30-A0B6-48EE-B26C-B623E9846B98}">
      <dgm:prSet/>
      <dgm:spPr/>
      <dgm:t>
        <a:bodyPr/>
        <a:lstStyle/>
        <a:p>
          <a:pPr rtl="0"/>
          <a:r>
            <a:rPr lang="en-US" smtClean="0"/>
            <a:t>Challenges met by incorporating a group effort across IRS, MITRE, and vendors</a:t>
          </a:r>
          <a:endParaRPr lang="en-US"/>
        </a:p>
      </dgm:t>
    </dgm:pt>
    <dgm:pt modelId="{A812140D-BCB7-4E83-BD89-B165CC290D88}" type="parTrans" cxnId="{2E64814B-0351-47A2-8482-3F92BB994190}">
      <dgm:prSet/>
      <dgm:spPr/>
      <dgm:t>
        <a:bodyPr/>
        <a:lstStyle/>
        <a:p>
          <a:endParaRPr lang="en-US"/>
        </a:p>
      </dgm:t>
    </dgm:pt>
    <dgm:pt modelId="{809CF514-8FA0-40D9-BDDF-6B06C72D2581}" type="sibTrans" cxnId="{2E64814B-0351-47A2-8482-3F92BB994190}">
      <dgm:prSet/>
      <dgm:spPr/>
      <dgm:t>
        <a:bodyPr/>
        <a:lstStyle/>
        <a:p>
          <a:endParaRPr lang="en-US"/>
        </a:p>
      </dgm:t>
    </dgm:pt>
    <dgm:pt modelId="{0F9B93FB-96E2-48F5-92E4-E428E38AE803}">
      <dgm:prSet/>
      <dgm:spPr>
        <a:solidFill>
          <a:schemeClr val="accent6"/>
        </a:solidFill>
      </dgm:spPr>
      <dgm:t>
        <a:bodyPr/>
        <a:lstStyle/>
        <a:p>
          <a:pPr rtl="0"/>
          <a:r>
            <a:rPr lang="en-US" dirty="0" smtClean="0"/>
            <a:t>Discussion and Questions?</a:t>
          </a:r>
          <a:endParaRPr lang="en-US" dirty="0"/>
        </a:p>
      </dgm:t>
    </dgm:pt>
    <dgm:pt modelId="{56BC056B-D79A-42DF-9797-8855A7CD624C}" type="parTrans" cxnId="{7FE8F00E-1132-47CF-BA11-42DB4D26EAF1}">
      <dgm:prSet/>
      <dgm:spPr/>
      <dgm:t>
        <a:bodyPr/>
        <a:lstStyle/>
        <a:p>
          <a:endParaRPr lang="en-US"/>
        </a:p>
      </dgm:t>
    </dgm:pt>
    <dgm:pt modelId="{767AE021-4097-41B5-A49F-14CE2CCEFC00}" type="sibTrans" cxnId="{7FE8F00E-1132-47CF-BA11-42DB4D26EAF1}">
      <dgm:prSet/>
      <dgm:spPr/>
      <dgm:t>
        <a:bodyPr/>
        <a:lstStyle/>
        <a:p>
          <a:endParaRPr lang="en-US"/>
        </a:p>
      </dgm:t>
    </dgm:pt>
    <dgm:pt modelId="{A341FD36-95EB-4392-AC03-0193CB366364}" type="pres">
      <dgm:prSet presAssocID="{113AA28D-03CB-41A4-BF3E-751348F2D85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960913D-E43B-4EAC-8CD1-8F007FC2FEB7}" type="pres">
      <dgm:prSet presAssocID="{9FE3FB1D-0F39-4F35-B297-E5AD519E925A}" presName="parentLin" presStyleCnt="0"/>
      <dgm:spPr/>
      <dgm:t>
        <a:bodyPr/>
        <a:lstStyle/>
        <a:p>
          <a:endParaRPr lang="en-US"/>
        </a:p>
      </dgm:t>
    </dgm:pt>
    <dgm:pt modelId="{3DBE9AE8-3B7E-490B-91E4-78D939259197}" type="pres">
      <dgm:prSet presAssocID="{9FE3FB1D-0F39-4F35-B297-E5AD519E925A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B262B8B1-F61C-42C2-A08F-DCF2E9D648B6}" type="pres">
      <dgm:prSet presAssocID="{9FE3FB1D-0F39-4F35-B297-E5AD519E925A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DCDD8C-2B54-41FE-80AF-3B99D777B134}" type="pres">
      <dgm:prSet presAssocID="{9FE3FB1D-0F39-4F35-B297-E5AD519E925A}" presName="negativeSpace" presStyleCnt="0"/>
      <dgm:spPr/>
      <dgm:t>
        <a:bodyPr/>
        <a:lstStyle/>
        <a:p>
          <a:endParaRPr lang="en-US"/>
        </a:p>
      </dgm:t>
    </dgm:pt>
    <dgm:pt modelId="{1309C739-A3C9-4B85-A6B4-906CD009F72C}" type="pres">
      <dgm:prSet presAssocID="{9FE3FB1D-0F39-4F35-B297-E5AD519E925A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68DCC7-E933-4A5E-B750-7C225D6DA611}" type="pres">
      <dgm:prSet presAssocID="{643C26FD-F695-4D7B-AC99-69EEAF059446}" presName="spaceBetweenRectangles" presStyleCnt="0"/>
      <dgm:spPr/>
      <dgm:t>
        <a:bodyPr/>
        <a:lstStyle/>
        <a:p>
          <a:endParaRPr lang="en-US"/>
        </a:p>
      </dgm:t>
    </dgm:pt>
    <dgm:pt modelId="{FE92C9EF-5BD3-40AD-AFEA-3C0D48C6319B}" type="pres">
      <dgm:prSet presAssocID="{0F9B93FB-96E2-48F5-92E4-E428E38AE803}" presName="parentLin" presStyleCnt="0"/>
      <dgm:spPr/>
      <dgm:t>
        <a:bodyPr/>
        <a:lstStyle/>
        <a:p>
          <a:endParaRPr lang="en-US"/>
        </a:p>
      </dgm:t>
    </dgm:pt>
    <dgm:pt modelId="{3454CA97-8522-45A5-A569-A4C010847389}" type="pres">
      <dgm:prSet presAssocID="{0F9B93FB-96E2-48F5-92E4-E428E38AE803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8F95FD93-92DD-4AB4-B5CB-A7B8AEC2646E}" type="pres">
      <dgm:prSet presAssocID="{0F9B93FB-96E2-48F5-92E4-E428E38AE803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4FF57F-1B78-4668-A424-62D544AA0D77}" type="pres">
      <dgm:prSet presAssocID="{0F9B93FB-96E2-48F5-92E4-E428E38AE803}" presName="negativeSpace" presStyleCnt="0"/>
      <dgm:spPr/>
      <dgm:t>
        <a:bodyPr/>
        <a:lstStyle/>
        <a:p>
          <a:endParaRPr lang="en-US"/>
        </a:p>
      </dgm:t>
    </dgm:pt>
    <dgm:pt modelId="{F9CA4B0C-862E-4C40-A7F0-0678130CF374}" type="pres">
      <dgm:prSet presAssocID="{0F9B93FB-96E2-48F5-92E4-E428E38AE803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FE8F00E-1132-47CF-BA11-42DB4D26EAF1}" srcId="{113AA28D-03CB-41A4-BF3E-751348F2D850}" destId="{0F9B93FB-96E2-48F5-92E4-E428E38AE803}" srcOrd="1" destOrd="0" parTransId="{56BC056B-D79A-42DF-9797-8855A7CD624C}" sibTransId="{767AE021-4097-41B5-A49F-14CE2CCEFC00}"/>
    <dgm:cxn modelId="{51FC0E9A-FDDF-4469-92B9-CEDDC8DB5957}" type="presOf" srcId="{0F9B93FB-96E2-48F5-92E4-E428E38AE803}" destId="{8F95FD93-92DD-4AB4-B5CB-A7B8AEC2646E}" srcOrd="1" destOrd="0" presId="urn:microsoft.com/office/officeart/2005/8/layout/list1"/>
    <dgm:cxn modelId="{C39FFCCA-3739-40DA-95B1-8952F69022A3}" type="presOf" srcId="{1258BE62-30FD-4C73-821D-67785ED4B9AB}" destId="{1309C739-A3C9-4B85-A6B4-906CD009F72C}" srcOrd="0" destOrd="1" presId="urn:microsoft.com/office/officeart/2005/8/layout/list1"/>
    <dgm:cxn modelId="{F7DB5226-D7D8-45D0-B1B0-6AA55191CA84}" srcId="{9FE3FB1D-0F39-4F35-B297-E5AD519E925A}" destId="{D4BBA1D9-FAD8-4A38-B74B-A8DAE6548823}" srcOrd="0" destOrd="0" parTransId="{06A7BBC4-07D3-46F6-A53F-92F23E4A9FB3}" sibTransId="{CFDE7259-B478-44D6-B2ED-FEDF312C38BD}"/>
    <dgm:cxn modelId="{2E64814B-0351-47A2-8482-3F92BB994190}" srcId="{9FE3FB1D-0F39-4F35-B297-E5AD519E925A}" destId="{481B3B30-A0B6-48EE-B26C-B623E9846B98}" srcOrd="2" destOrd="0" parTransId="{A812140D-BCB7-4E83-BD89-B165CC290D88}" sibTransId="{809CF514-8FA0-40D9-BDDF-6B06C72D2581}"/>
    <dgm:cxn modelId="{D7DF335C-7886-4C80-AFCD-3CC507C9440A}" type="presOf" srcId="{9FE3FB1D-0F39-4F35-B297-E5AD519E925A}" destId="{3DBE9AE8-3B7E-490B-91E4-78D939259197}" srcOrd="0" destOrd="0" presId="urn:microsoft.com/office/officeart/2005/8/layout/list1"/>
    <dgm:cxn modelId="{070DD7C9-D0A3-4966-B40D-9570A14A6022}" srcId="{113AA28D-03CB-41A4-BF3E-751348F2D850}" destId="{9FE3FB1D-0F39-4F35-B297-E5AD519E925A}" srcOrd="0" destOrd="0" parTransId="{550EF40F-67E2-4A11-A2B1-FEF5575CDCF8}" sibTransId="{643C26FD-F695-4D7B-AC99-69EEAF059446}"/>
    <dgm:cxn modelId="{90867B48-52A6-4F51-81DB-7A9EBE2662E7}" type="presOf" srcId="{D4BBA1D9-FAD8-4A38-B74B-A8DAE6548823}" destId="{1309C739-A3C9-4B85-A6B4-906CD009F72C}" srcOrd="0" destOrd="0" presId="urn:microsoft.com/office/officeart/2005/8/layout/list1"/>
    <dgm:cxn modelId="{377E6A2E-30D6-44D1-949F-CB43ECBE5F8F}" type="presOf" srcId="{9FE3FB1D-0F39-4F35-B297-E5AD519E925A}" destId="{B262B8B1-F61C-42C2-A08F-DCF2E9D648B6}" srcOrd="1" destOrd="0" presId="urn:microsoft.com/office/officeart/2005/8/layout/list1"/>
    <dgm:cxn modelId="{865F8AE6-3EC8-41F5-A8C2-61E34622EFBD}" type="presOf" srcId="{481B3B30-A0B6-48EE-B26C-B623E9846B98}" destId="{1309C739-A3C9-4B85-A6B4-906CD009F72C}" srcOrd="0" destOrd="2" presId="urn:microsoft.com/office/officeart/2005/8/layout/list1"/>
    <dgm:cxn modelId="{D3570433-BB9C-43C2-A5F1-E74E8A0901A9}" type="presOf" srcId="{0F9B93FB-96E2-48F5-92E4-E428E38AE803}" destId="{3454CA97-8522-45A5-A569-A4C010847389}" srcOrd="0" destOrd="0" presId="urn:microsoft.com/office/officeart/2005/8/layout/list1"/>
    <dgm:cxn modelId="{A91D9F2C-DD76-4FFD-BD79-9F75A0D8659B}" srcId="{9FE3FB1D-0F39-4F35-B297-E5AD519E925A}" destId="{1258BE62-30FD-4C73-821D-67785ED4B9AB}" srcOrd="1" destOrd="0" parTransId="{CF0DA11D-FCDC-4CC3-BF07-02399C58990F}" sibTransId="{A506C40F-F4FB-4A4D-9208-37B95D123288}"/>
    <dgm:cxn modelId="{5211969A-B2C7-4F43-9530-6A51DF7F4FD9}" type="presOf" srcId="{113AA28D-03CB-41A4-BF3E-751348F2D850}" destId="{A341FD36-95EB-4392-AC03-0193CB366364}" srcOrd="0" destOrd="0" presId="urn:microsoft.com/office/officeart/2005/8/layout/list1"/>
    <dgm:cxn modelId="{19311D04-97F2-4F58-A9D0-A48A5986F2B3}" type="presParOf" srcId="{A341FD36-95EB-4392-AC03-0193CB366364}" destId="{1960913D-E43B-4EAC-8CD1-8F007FC2FEB7}" srcOrd="0" destOrd="0" presId="urn:microsoft.com/office/officeart/2005/8/layout/list1"/>
    <dgm:cxn modelId="{1080DA40-F46B-473C-8EE8-9E6C837A2459}" type="presParOf" srcId="{1960913D-E43B-4EAC-8CD1-8F007FC2FEB7}" destId="{3DBE9AE8-3B7E-490B-91E4-78D939259197}" srcOrd="0" destOrd="0" presId="urn:microsoft.com/office/officeart/2005/8/layout/list1"/>
    <dgm:cxn modelId="{EC7F4C78-13B4-4378-ABFF-4C3053EACF7B}" type="presParOf" srcId="{1960913D-E43B-4EAC-8CD1-8F007FC2FEB7}" destId="{B262B8B1-F61C-42C2-A08F-DCF2E9D648B6}" srcOrd="1" destOrd="0" presId="urn:microsoft.com/office/officeart/2005/8/layout/list1"/>
    <dgm:cxn modelId="{855E8819-A908-471B-9056-E8660CBCCC09}" type="presParOf" srcId="{A341FD36-95EB-4392-AC03-0193CB366364}" destId="{73DCDD8C-2B54-41FE-80AF-3B99D777B134}" srcOrd="1" destOrd="0" presId="urn:microsoft.com/office/officeart/2005/8/layout/list1"/>
    <dgm:cxn modelId="{E6FCD1A1-6686-4CA2-B7F8-0176DFBDFD0C}" type="presParOf" srcId="{A341FD36-95EB-4392-AC03-0193CB366364}" destId="{1309C739-A3C9-4B85-A6B4-906CD009F72C}" srcOrd="2" destOrd="0" presId="urn:microsoft.com/office/officeart/2005/8/layout/list1"/>
    <dgm:cxn modelId="{86631557-4033-4AA8-A998-0BCB5FEBB8E5}" type="presParOf" srcId="{A341FD36-95EB-4392-AC03-0193CB366364}" destId="{2168DCC7-E933-4A5E-B750-7C225D6DA611}" srcOrd="3" destOrd="0" presId="urn:microsoft.com/office/officeart/2005/8/layout/list1"/>
    <dgm:cxn modelId="{C72EC6CA-F522-4256-BA53-D9DF6A9715B6}" type="presParOf" srcId="{A341FD36-95EB-4392-AC03-0193CB366364}" destId="{FE92C9EF-5BD3-40AD-AFEA-3C0D48C6319B}" srcOrd="4" destOrd="0" presId="urn:microsoft.com/office/officeart/2005/8/layout/list1"/>
    <dgm:cxn modelId="{21C8988D-C80B-488B-A490-F8E8825BA28F}" type="presParOf" srcId="{FE92C9EF-5BD3-40AD-AFEA-3C0D48C6319B}" destId="{3454CA97-8522-45A5-A569-A4C010847389}" srcOrd="0" destOrd="0" presId="urn:microsoft.com/office/officeart/2005/8/layout/list1"/>
    <dgm:cxn modelId="{AF1D4513-D5CE-46E0-8488-50B08BA07639}" type="presParOf" srcId="{FE92C9EF-5BD3-40AD-AFEA-3C0D48C6319B}" destId="{8F95FD93-92DD-4AB4-B5CB-A7B8AEC2646E}" srcOrd="1" destOrd="0" presId="urn:microsoft.com/office/officeart/2005/8/layout/list1"/>
    <dgm:cxn modelId="{A35FA2C8-F0B5-493A-8276-15524744D0DD}" type="presParOf" srcId="{A341FD36-95EB-4392-AC03-0193CB366364}" destId="{914FF57F-1B78-4668-A424-62D544AA0D77}" srcOrd="5" destOrd="0" presId="urn:microsoft.com/office/officeart/2005/8/layout/list1"/>
    <dgm:cxn modelId="{F4685212-692B-4AF1-8080-0C2623714CC4}" type="presParOf" srcId="{A341FD36-95EB-4392-AC03-0193CB366364}" destId="{F9CA4B0C-862E-4C40-A7F0-0678130CF374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CC180A-79B0-4F4E-9153-082514FE34AD}">
      <dsp:nvSpPr>
        <dsp:cNvPr id="0" name=""/>
        <dsp:cNvSpPr/>
      </dsp:nvSpPr>
      <dsp:spPr>
        <a:xfrm>
          <a:off x="0" y="9416"/>
          <a:ext cx="7764551" cy="444600"/>
        </a:xfrm>
        <a:prstGeom prst="round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/>
            <a:t>SQL is not Universally Universal</a:t>
          </a:r>
          <a:endParaRPr lang="en-US" sz="1900" kern="1200" dirty="0"/>
        </a:p>
      </dsp:txBody>
      <dsp:txXfrm>
        <a:off x="21704" y="31120"/>
        <a:ext cx="7721143" cy="401192"/>
      </dsp:txXfrm>
    </dsp:sp>
    <dsp:sp modelId="{737DF450-486F-4661-914E-CBD3E9CB65E2}">
      <dsp:nvSpPr>
        <dsp:cNvPr id="0" name=""/>
        <dsp:cNvSpPr/>
      </dsp:nvSpPr>
      <dsp:spPr>
        <a:xfrm>
          <a:off x="0" y="454016"/>
          <a:ext cx="7764551" cy="7276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6524" tIns="24130" rIns="135128" bIns="24130" numCol="1" spcCol="1270" anchor="t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500" b="1" kern="1200" dirty="0" smtClean="0"/>
            <a:t>Comparison to the warm and cuddly textfilecontent54_test</a:t>
          </a:r>
          <a:endParaRPr lang="en-US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500" b="1" kern="1200" dirty="0" smtClean="0"/>
            <a:t>Declaring independence</a:t>
          </a:r>
          <a:endParaRPr lang="en-US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US" sz="1500" kern="1200" dirty="0"/>
        </a:p>
      </dsp:txBody>
      <dsp:txXfrm>
        <a:off x="0" y="454016"/>
        <a:ext cx="7764551" cy="727605"/>
      </dsp:txXfrm>
    </dsp:sp>
    <dsp:sp modelId="{8249DBD7-2031-4405-B7A2-9FC02E55DDEB}">
      <dsp:nvSpPr>
        <dsp:cNvPr id="0" name=""/>
        <dsp:cNvSpPr/>
      </dsp:nvSpPr>
      <dsp:spPr>
        <a:xfrm>
          <a:off x="0" y="1181621"/>
          <a:ext cx="7764551" cy="444600"/>
        </a:xfrm>
        <a:prstGeom prst="round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/>
            <a:t>Tell me how to connect after I’ve connected</a:t>
          </a:r>
          <a:endParaRPr lang="en-US" sz="1900" kern="1200" dirty="0"/>
        </a:p>
      </dsp:txBody>
      <dsp:txXfrm>
        <a:off x="21704" y="1203325"/>
        <a:ext cx="7721143" cy="401192"/>
      </dsp:txXfrm>
    </dsp:sp>
    <dsp:sp modelId="{DC277AA1-A086-4F82-B354-346E7F6FA2D0}">
      <dsp:nvSpPr>
        <dsp:cNvPr id="0" name=""/>
        <dsp:cNvSpPr/>
      </dsp:nvSpPr>
      <dsp:spPr>
        <a:xfrm>
          <a:off x="0" y="1626221"/>
          <a:ext cx="7764551" cy="7276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6524" tIns="24130" rIns="135128" bIns="24130" numCol="1" spcCol="1270" anchor="t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500" b="1" kern="1200" dirty="0" smtClean="0"/>
            <a:t>Object-level Connection Strings</a:t>
          </a:r>
          <a:endParaRPr lang="en-US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500" b="1" kern="1200" dirty="0" smtClean="0"/>
            <a:t>Connection method specified</a:t>
          </a:r>
          <a:endParaRPr lang="en-US" sz="1500" b="1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US" sz="1500" b="1" kern="1200" dirty="0"/>
        </a:p>
      </dsp:txBody>
      <dsp:txXfrm>
        <a:off x="0" y="1626221"/>
        <a:ext cx="7764551" cy="727605"/>
      </dsp:txXfrm>
    </dsp:sp>
    <dsp:sp modelId="{992DB449-FEAD-4074-8E78-D44612719312}">
      <dsp:nvSpPr>
        <dsp:cNvPr id="0" name=""/>
        <dsp:cNvSpPr/>
      </dsp:nvSpPr>
      <dsp:spPr>
        <a:xfrm>
          <a:off x="0" y="2353826"/>
          <a:ext cx="7764551" cy="444600"/>
        </a:xfrm>
        <a:prstGeom prst="round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/>
            <a:t>The Nefarious </a:t>
          </a:r>
          <a:r>
            <a:rPr lang="en-US" sz="1900" b="1" kern="1200" dirty="0" err="1" smtClean="0"/>
            <a:t>sqlmaniac</a:t>
          </a:r>
          <a:endParaRPr lang="en-US" sz="1900" kern="1200" dirty="0"/>
        </a:p>
      </dsp:txBody>
      <dsp:txXfrm>
        <a:off x="21704" y="2375530"/>
        <a:ext cx="7721143" cy="401192"/>
      </dsp:txXfrm>
    </dsp:sp>
    <dsp:sp modelId="{85898C86-972A-42DC-9123-957A686B63B4}">
      <dsp:nvSpPr>
        <dsp:cNvPr id="0" name=""/>
        <dsp:cNvSpPr/>
      </dsp:nvSpPr>
      <dsp:spPr>
        <a:xfrm>
          <a:off x="0" y="2798426"/>
          <a:ext cx="7764551" cy="4916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6524" tIns="24130" rIns="135128" bIns="24130" numCol="1" spcCol="1270" anchor="t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500" b="1" kern="1200" dirty="0" smtClean="0"/>
            <a:t>The Arbitrary  SQL Command Vulnerability</a:t>
          </a:r>
          <a:endParaRPr lang="en-US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US" sz="1500" kern="1200" dirty="0"/>
        </a:p>
      </dsp:txBody>
      <dsp:txXfrm>
        <a:off x="0" y="2798426"/>
        <a:ext cx="7764551" cy="491625"/>
      </dsp:txXfrm>
    </dsp:sp>
    <dsp:sp modelId="{7F6E3DBD-BB35-4BD7-B861-419BB86275C0}">
      <dsp:nvSpPr>
        <dsp:cNvPr id="0" name=""/>
        <dsp:cNvSpPr/>
      </dsp:nvSpPr>
      <dsp:spPr>
        <a:xfrm>
          <a:off x="0" y="3290051"/>
          <a:ext cx="7764551" cy="444600"/>
        </a:xfrm>
        <a:prstGeom prst="round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/>
            <a:t>Your program </a:t>
          </a:r>
          <a:r>
            <a:rPr lang="en-US" sz="1900" b="1" i="1" u="sng" kern="1200" dirty="0" smtClean="0"/>
            <a:t>must</a:t>
          </a:r>
          <a:r>
            <a:rPr lang="en-US" sz="1900" b="1" kern="1200" dirty="0" smtClean="0"/>
            <a:t> contain explicit content</a:t>
          </a:r>
          <a:endParaRPr lang="en-US" sz="1900" b="1" kern="1200" dirty="0"/>
        </a:p>
      </dsp:txBody>
      <dsp:txXfrm>
        <a:off x="21704" y="3311755"/>
        <a:ext cx="7721143" cy="401192"/>
      </dsp:txXfrm>
    </dsp:sp>
    <dsp:sp modelId="{CC39917E-5220-4540-8E46-895052D18C0B}">
      <dsp:nvSpPr>
        <dsp:cNvPr id="0" name=""/>
        <dsp:cNvSpPr/>
      </dsp:nvSpPr>
      <dsp:spPr>
        <a:xfrm>
          <a:off x="0" y="3734651"/>
          <a:ext cx="7764551" cy="4916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6524" tIns="24130" rIns="135128" bIns="24130" numCol="1" spcCol="1270" anchor="t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500" b="1" kern="1200" dirty="0" smtClean="0"/>
            <a:t>Matching Query Metadata to the OVAL State</a:t>
          </a:r>
          <a:endParaRPr lang="en-US" sz="1500" b="1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US" sz="1500" b="1" kern="1200" dirty="0"/>
        </a:p>
      </dsp:txBody>
      <dsp:txXfrm>
        <a:off x="0" y="3734651"/>
        <a:ext cx="7764551" cy="491625"/>
      </dsp:txXfrm>
    </dsp:sp>
    <dsp:sp modelId="{75EBB300-A5EA-4D23-B1E2-AC8BF43537E8}">
      <dsp:nvSpPr>
        <dsp:cNvPr id="0" name=""/>
        <dsp:cNvSpPr/>
      </dsp:nvSpPr>
      <dsp:spPr>
        <a:xfrm>
          <a:off x="0" y="4226276"/>
          <a:ext cx="7764551" cy="444600"/>
        </a:xfrm>
        <a:prstGeom prst="round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/>
            <a:t>Lots of children in trouble, but you can only tell on one</a:t>
          </a:r>
          <a:endParaRPr lang="en-US" sz="1900" b="1" kern="1200" dirty="0"/>
        </a:p>
      </dsp:txBody>
      <dsp:txXfrm>
        <a:off x="21704" y="4247980"/>
        <a:ext cx="7721143" cy="401192"/>
      </dsp:txXfrm>
    </dsp:sp>
    <dsp:sp modelId="{30D04C3F-A9E4-4F68-9654-B11333A2188F}">
      <dsp:nvSpPr>
        <dsp:cNvPr id="0" name=""/>
        <dsp:cNvSpPr/>
      </dsp:nvSpPr>
      <dsp:spPr>
        <a:xfrm>
          <a:off x="0" y="4670876"/>
          <a:ext cx="7764551" cy="314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6524" tIns="24130" rIns="135128" bIns="24130" numCol="1" spcCol="1270" anchor="t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500" b="1" kern="1200" dirty="0" smtClean="0"/>
            <a:t>Handling multiple database instances</a:t>
          </a:r>
          <a:endParaRPr lang="en-US" sz="1500" b="1" kern="1200" dirty="0"/>
        </a:p>
      </dsp:txBody>
      <dsp:txXfrm>
        <a:off x="0" y="4670876"/>
        <a:ext cx="7764551" cy="3146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9F2AE3-8EA5-4976-93C4-5294E2C7ABF8}" type="datetimeFigureOut">
              <a:rPr lang="en-US" smtClean="0"/>
              <a:t>6/16/2011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77EFD6-3006-4930-AD4F-37C417ABCD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947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5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30" algn="l" defTabSz="91425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59" algn="l" defTabSz="91425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90" algn="l" defTabSz="91425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19" algn="l" defTabSz="91425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649" algn="l" defTabSz="91425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80" algn="l" defTabSz="91425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08" algn="l" defTabSz="91425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39" algn="l" defTabSz="91425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31F7B5-2985-43DD-955A-B1BBDFEB8DAB}" type="slidenum">
              <a:rPr lang="en-US"/>
              <a:pPr/>
              <a:t>3</a:t>
            </a:fld>
            <a:endParaRPr lang="en-US"/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31F7B5-2985-43DD-955A-B1BBDFEB8DAB}" type="slidenum">
              <a:rPr lang="en-US"/>
              <a:pPr/>
              <a:t>12</a:t>
            </a:fld>
            <a:endParaRPr lang="en-US"/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31F7B5-2985-43DD-955A-B1BBDFEB8DAB}" type="slidenum">
              <a:rPr lang="en-US"/>
              <a:pPr/>
              <a:t>13</a:t>
            </a:fld>
            <a:endParaRPr lang="en-US"/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31F7B5-2985-43DD-955A-B1BBDFEB8DAB}" type="slidenum">
              <a:rPr lang="en-US"/>
              <a:pPr/>
              <a:t>4</a:t>
            </a:fld>
            <a:endParaRPr lang="en-US"/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31F7B5-2985-43DD-955A-B1BBDFEB8DAB}" type="slidenum">
              <a:rPr lang="en-US"/>
              <a:pPr/>
              <a:t>5</a:t>
            </a:fld>
            <a:endParaRPr lang="en-US"/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31F7B5-2985-43DD-955A-B1BBDFEB8DAB}" type="slidenum">
              <a:rPr lang="en-US"/>
              <a:pPr/>
              <a:t>6</a:t>
            </a:fld>
            <a:endParaRPr lang="en-US"/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31F7B5-2985-43DD-955A-B1BBDFEB8DAB}" type="slidenum">
              <a:rPr lang="en-US"/>
              <a:pPr/>
              <a:t>7</a:t>
            </a:fld>
            <a:endParaRPr lang="en-US"/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31F7B5-2985-43DD-955A-B1BBDFEB8DAB}" type="slidenum">
              <a:rPr lang="en-US"/>
              <a:pPr/>
              <a:t>8</a:t>
            </a:fld>
            <a:endParaRPr lang="en-US"/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31F7B5-2985-43DD-955A-B1BBDFEB8DAB}" type="slidenum">
              <a:rPr lang="en-US"/>
              <a:pPr/>
              <a:t>9</a:t>
            </a:fld>
            <a:endParaRPr lang="en-US"/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31F7B5-2985-43DD-955A-B1BBDFEB8DAB}" type="slidenum">
              <a:rPr lang="en-US"/>
              <a:pPr/>
              <a:t>10</a:t>
            </a:fld>
            <a:endParaRPr lang="en-US"/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31F7B5-2985-43DD-955A-B1BBDFEB8DAB}" type="slidenum">
              <a:rPr lang="en-US"/>
              <a:pPr/>
              <a:t>11</a:t>
            </a:fld>
            <a:endParaRPr lang="en-US"/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/>
          </p:cNvSpPr>
          <p:nvPr/>
        </p:nvSpPr>
        <p:spPr bwMode="auto">
          <a:xfrm>
            <a:off x="0" y="0"/>
            <a:ext cx="9144000" cy="3040559"/>
          </a:xfrm>
          <a:prstGeom prst="rect">
            <a:avLst/>
          </a:prstGeom>
          <a:gradFill rotWithShape="0">
            <a:gsLst>
              <a:gs pos="0">
                <a:srgbClr val="DDDDDD"/>
              </a:gs>
              <a:gs pos="50000">
                <a:srgbClr val="B2B2B2"/>
              </a:gs>
              <a:gs pos="100000">
                <a:srgbClr val="DDDDDD"/>
              </a:gs>
            </a:gsLst>
            <a:lin ang="5400000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798" tIns="50798" rIns="50798" bIns="50798" anchor="ctr"/>
          <a:lstStyle/>
          <a:p>
            <a:endParaRPr lang="en-US"/>
          </a:p>
        </p:txBody>
      </p:sp>
      <p:grpSp>
        <p:nvGrpSpPr>
          <p:cNvPr id="6" name="Group 2"/>
          <p:cNvGrpSpPr>
            <a:grpSpLocks/>
          </p:cNvGrpSpPr>
          <p:nvPr/>
        </p:nvGrpSpPr>
        <p:grpSpPr bwMode="auto">
          <a:xfrm>
            <a:off x="4465" y="3040559"/>
            <a:ext cx="9139535" cy="775767"/>
            <a:chOff x="0" y="0"/>
            <a:chExt cx="1024" cy="87"/>
          </a:xfrm>
        </p:grpSpPr>
        <p:sp>
          <p:nvSpPr>
            <p:cNvPr id="7" name="Rectangle 3"/>
            <p:cNvSpPr>
              <a:spLocks/>
            </p:cNvSpPr>
            <p:nvPr/>
          </p:nvSpPr>
          <p:spPr bwMode="auto">
            <a:xfrm>
              <a:off x="96" y="0"/>
              <a:ext cx="928" cy="71"/>
            </a:xfrm>
            <a:prstGeom prst="rect">
              <a:avLst/>
            </a:prstGeom>
            <a:gradFill rotWithShape="0">
              <a:gsLst>
                <a:gs pos="0">
                  <a:srgbClr val="980400"/>
                </a:gs>
                <a:gs pos="100000">
                  <a:srgbClr val="333399"/>
                </a:gs>
              </a:gsLst>
              <a:lin ang="2700000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248" tIns="72248" rIns="72248" bIns="72248" anchor="ctr"/>
            <a:lstStyle/>
            <a:p>
              <a:endParaRPr lang="en-US"/>
            </a:p>
          </p:txBody>
        </p:sp>
        <p:sp>
          <p:nvSpPr>
            <p:cNvPr id="8" name="Rectangle 4"/>
            <p:cNvSpPr>
              <a:spLocks/>
            </p:cNvSpPr>
            <p:nvPr/>
          </p:nvSpPr>
          <p:spPr bwMode="auto">
            <a:xfrm>
              <a:off x="0" y="72"/>
              <a:ext cx="1024" cy="1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248" tIns="72248" rIns="72248" bIns="72248" anchor="ctr"/>
            <a:lstStyle/>
            <a:p>
              <a:endParaRPr lang="en-US"/>
            </a:p>
          </p:txBody>
        </p:sp>
        <p:sp>
          <p:nvSpPr>
            <p:cNvPr id="9" name="Rectangle 5"/>
            <p:cNvSpPr>
              <a:spLocks/>
            </p:cNvSpPr>
            <p:nvPr/>
          </p:nvSpPr>
          <p:spPr bwMode="auto">
            <a:xfrm>
              <a:off x="0" y="0"/>
              <a:ext cx="46" cy="35"/>
            </a:xfrm>
            <a:prstGeom prst="rect">
              <a:avLst/>
            </a:prstGeom>
            <a:solidFill>
              <a:srgbClr val="66BB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248" tIns="72248" rIns="72248" bIns="72248" anchor="ctr"/>
            <a:lstStyle/>
            <a:p>
              <a:endParaRPr lang="en-US"/>
            </a:p>
          </p:txBody>
        </p:sp>
        <p:sp>
          <p:nvSpPr>
            <p:cNvPr id="10" name="Rectangle 6"/>
            <p:cNvSpPr>
              <a:spLocks/>
            </p:cNvSpPr>
            <p:nvPr/>
          </p:nvSpPr>
          <p:spPr bwMode="auto">
            <a:xfrm>
              <a:off x="0" y="0"/>
              <a:ext cx="46" cy="35"/>
            </a:xfrm>
            <a:prstGeom prst="rect">
              <a:avLst/>
            </a:prstGeom>
            <a:solidFill>
              <a:srgbClr val="9804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248" tIns="72248" rIns="72248" bIns="72248" anchor="ctr"/>
            <a:lstStyle/>
            <a:p>
              <a:endParaRPr lang="en-US"/>
            </a:p>
          </p:txBody>
        </p:sp>
        <p:sp>
          <p:nvSpPr>
            <p:cNvPr id="11" name="Rectangle 7"/>
            <p:cNvSpPr>
              <a:spLocks/>
            </p:cNvSpPr>
            <p:nvPr/>
          </p:nvSpPr>
          <p:spPr bwMode="auto">
            <a:xfrm>
              <a:off x="48" y="0"/>
              <a:ext cx="46" cy="35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248" tIns="72248" rIns="72248" bIns="72248" anchor="ctr"/>
            <a:lstStyle/>
            <a:p>
              <a:endParaRPr lang="en-US"/>
            </a:p>
          </p:txBody>
        </p:sp>
        <p:sp>
          <p:nvSpPr>
            <p:cNvPr id="12" name="Rectangle 8"/>
            <p:cNvSpPr>
              <a:spLocks/>
            </p:cNvSpPr>
            <p:nvPr/>
          </p:nvSpPr>
          <p:spPr bwMode="auto">
            <a:xfrm>
              <a:off x="0" y="36"/>
              <a:ext cx="46" cy="35"/>
            </a:xfrm>
            <a:prstGeom prst="rect">
              <a:avLst/>
            </a:prstGeom>
            <a:solidFill>
              <a:srgbClr val="A9A99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248" tIns="72248" rIns="72248" bIns="72248" anchor="ctr"/>
            <a:lstStyle/>
            <a:p>
              <a:endParaRPr lang="en-US"/>
            </a:p>
          </p:txBody>
        </p:sp>
        <p:sp>
          <p:nvSpPr>
            <p:cNvPr id="13" name="Rectangle 9"/>
            <p:cNvSpPr>
              <a:spLocks/>
            </p:cNvSpPr>
            <p:nvPr/>
          </p:nvSpPr>
          <p:spPr bwMode="auto">
            <a:xfrm>
              <a:off x="48" y="36"/>
              <a:ext cx="46" cy="35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248" tIns="72248" rIns="72248" bIns="72248" anchor="ctr"/>
            <a:lstStyle/>
            <a:p>
              <a:endParaRPr lang="en-US"/>
            </a:p>
          </p:txBody>
        </p:sp>
      </p:grpSp>
      <p:pic>
        <p:nvPicPr>
          <p:cNvPr id="14" name="Picture 10" descr="LittleTGMa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715" y="4217045"/>
            <a:ext cx="2031504" cy="161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" name="Picture 11" descr="ThreatGuard-Logo_500x200_tran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5" y="151805"/>
            <a:ext cx="4105424" cy="781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4" name="Rectangle 12"/>
          <p:cNvSpPr>
            <a:spLocks noGrp="1" noChangeArrowheads="1"/>
          </p:cNvSpPr>
          <p:nvPr>
            <p:ph type="body" idx="10"/>
          </p:nvPr>
        </p:nvSpPr>
        <p:spPr>
          <a:xfrm>
            <a:off x="3844231" y="4238253"/>
            <a:ext cx="5188148" cy="1053703"/>
          </a:xfrm>
        </p:spPr>
        <p:txBody>
          <a:bodyPr lIns="88896" tIns="50798" rIns="88896" bIns="50798" anchor="t"/>
          <a:lstStyle/>
          <a:p>
            <a:pPr lvl="0"/>
            <a:r>
              <a:rPr lang="en-US" smtClean="0">
                <a:sym typeface="Trebuchet MS" pitchFamily="34" charset="0"/>
              </a:rPr>
              <a:t>Click to edit Master text styles</a:t>
            </a:r>
          </a:p>
          <a:p>
            <a:pPr lvl="1"/>
            <a:r>
              <a:rPr lang="en-US" smtClean="0">
                <a:sym typeface="Trebuchet MS" pitchFamily="34" charset="0"/>
              </a:rPr>
              <a:t>Second level</a:t>
            </a:r>
          </a:p>
          <a:p>
            <a:pPr lvl="2"/>
            <a:r>
              <a:rPr lang="en-US" smtClean="0">
                <a:sym typeface="Trebuchet MS" pitchFamily="34" charset="0"/>
              </a:rPr>
              <a:t>Third level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647" y="4339829"/>
            <a:ext cx="6400354" cy="1752451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6"/>
                </a:solidFill>
              </a:defRPr>
            </a:lvl1pPr>
            <a:lvl2pPr marL="321457" indent="0" algn="ctr">
              <a:buNone/>
              <a:defRPr/>
            </a:lvl2pPr>
            <a:lvl3pPr marL="642915" indent="0" algn="ctr">
              <a:buNone/>
              <a:defRPr/>
            </a:lvl3pPr>
            <a:lvl4pPr marL="964372" indent="0" algn="ctr">
              <a:buNone/>
              <a:defRPr/>
            </a:lvl4pPr>
            <a:lvl5pPr marL="1285829" indent="0" algn="ctr">
              <a:buNone/>
              <a:defRPr/>
            </a:lvl5pPr>
            <a:lvl6pPr marL="1607287" indent="0" algn="ctr">
              <a:buNone/>
              <a:defRPr/>
            </a:lvl6pPr>
            <a:lvl7pPr marL="1928744" indent="0" algn="ctr">
              <a:buNone/>
              <a:defRPr/>
            </a:lvl7pPr>
            <a:lvl8pPr marL="2250201" indent="0" algn="ctr">
              <a:buNone/>
              <a:defRPr/>
            </a:lvl8pPr>
            <a:lvl9pPr marL="257165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354" y="1446610"/>
            <a:ext cx="7773293" cy="1470049"/>
          </a:xfrm>
        </p:spPr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834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792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11515" y="178594"/>
            <a:ext cx="1839516" cy="5786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2969" y="178594"/>
            <a:ext cx="5411391" cy="5786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75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465" y="1"/>
            <a:ext cx="9139535" cy="774650"/>
            <a:chOff x="0" y="0"/>
            <a:chExt cx="1024" cy="87"/>
          </a:xfrm>
        </p:grpSpPr>
        <p:sp>
          <p:nvSpPr>
            <p:cNvPr id="5" name="Rectangle 3"/>
            <p:cNvSpPr>
              <a:spLocks/>
            </p:cNvSpPr>
            <p:nvPr/>
          </p:nvSpPr>
          <p:spPr bwMode="auto">
            <a:xfrm>
              <a:off x="96" y="0"/>
              <a:ext cx="928" cy="71"/>
            </a:xfrm>
            <a:prstGeom prst="rect">
              <a:avLst/>
            </a:prstGeom>
            <a:gradFill rotWithShape="0">
              <a:gsLst>
                <a:gs pos="0">
                  <a:srgbClr val="980400"/>
                </a:gs>
                <a:gs pos="100000">
                  <a:srgbClr val="333399"/>
                </a:gs>
              </a:gsLst>
              <a:lin ang="2700000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248" tIns="72248" rIns="72248" bIns="72248" anchor="ctr"/>
            <a:lstStyle/>
            <a:p>
              <a:endParaRPr lang="en-US"/>
            </a:p>
          </p:txBody>
        </p:sp>
        <p:sp>
          <p:nvSpPr>
            <p:cNvPr id="6" name="Rectangle 4"/>
            <p:cNvSpPr>
              <a:spLocks/>
            </p:cNvSpPr>
            <p:nvPr/>
          </p:nvSpPr>
          <p:spPr bwMode="auto">
            <a:xfrm>
              <a:off x="0" y="72"/>
              <a:ext cx="1024" cy="1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248" tIns="72248" rIns="72248" bIns="72248" anchor="ctr"/>
            <a:lstStyle/>
            <a:p>
              <a:endParaRPr lang="en-US"/>
            </a:p>
          </p:txBody>
        </p:sp>
        <p:sp>
          <p:nvSpPr>
            <p:cNvPr id="7" name="Rectangle 5"/>
            <p:cNvSpPr>
              <a:spLocks/>
            </p:cNvSpPr>
            <p:nvPr/>
          </p:nvSpPr>
          <p:spPr bwMode="auto">
            <a:xfrm>
              <a:off x="0" y="0"/>
              <a:ext cx="46" cy="35"/>
            </a:xfrm>
            <a:prstGeom prst="rect">
              <a:avLst/>
            </a:prstGeom>
            <a:solidFill>
              <a:srgbClr val="66BB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248" tIns="72248" rIns="72248" bIns="72248" anchor="ctr"/>
            <a:lstStyle/>
            <a:p>
              <a:endParaRPr lang="en-US"/>
            </a:p>
          </p:txBody>
        </p:sp>
        <p:sp>
          <p:nvSpPr>
            <p:cNvPr id="8" name="Rectangle 6"/>
            <p:cNvSpPr>
              <a:spLocks/>
            </p:cNvSpPr>
            <p:nvPr/>
          </p:nvSpPr>
          <p:spPr bwMode="auto">
            <a:xfrm>
              <a:off x="0" y="0"/>
              <a:ext cx="46" cy="35"/>
            </a:xfrm>
            <a:prstGeom prst="rect">
              <a:avLst/>
            </a:prstGeom>
            <a:solidFill>
              <a:srgbClr val="9804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248" tIns="72248" rIns="72248" bIns="72248" anchor="ctr"/>
            <a:lstStyle/>
            <a:p>
              <a:endParaRPr lang="en-US"/>
            </a:p>
          </p:txBody>
        </p:sp>
        <p:sp>
          <p:nvSpPr>
            <p:cNvPr id="9" name="Rectangle 7"/>
            <p:cNvSpPr>
              <a:spLocks/>
            </p:cNvSpPr>
            <p:nvPr/>
          </p:nvSpPr>
          <p:spPr bwMode="auto">
            <a:xfrm>
              <a:off x="48" y="0"/>
              <a:ext cx="46" cy="35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248" tIns="72248" rIns="72248" bIns="72248" anchor="ctr"/>
            <a:lstStyle/>
            <a:p>
              <a:endParaRPr lang="en-US"/>
            </a:p>
          </p:txBody>
        </p:sp>
        <p:sp>
          <p:nvSpPr>
            <p:cNvPr id="10" name="Rectangle 8"/>
            <p:cNvSpPr>
              <a:spLocks/>
            </p:cNvSpPr>
            <p:nvPr/>
          </p:nvSpPr>
          <p:spPr bwMode="auto">
            <a:xfrm>
              <a:off x="0" y="36"/>
              <a:ext cx="46" cy="35"/>
            </a:xfrm>
            <a:prstGeom prst="rect">
              <a:avLst/>
            </a:prstGeom>
            <a:solidFill>
              <a:srgbClr val="A9A99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248" tIns="72248" rIns="72248" bIns="72248" anchor="ctr"/>
            <a:lstStyle/>
            <a:p>
              <a:endParaRPr lang="en-US"/>
            </a:p>
          </p:txBody>
        </p:sp>
        <p:sp>
          <p:nvSpPr>
            <p:cNvPr id="11" name="Rectangle 9"/>
            <p:cNvSpPr>
              <a:spLocks/>
            </p:cNvSpPr>
            <p:nvPr/>
          </p:nvSpPr>
          <p:spPr bwMode="auto">
            <a:xfrm>
              <a:off x="48" y="36"/>
              <a:ext cx="46" cy="35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248" tIns="72248" rIns="72248" bIns="72248" anchor="ctr"/>
            <a:lstStyle/>
            <a:p>
              <a:endParaRPr lang="en-US"/>
            </a:p>
          </p:txBody>
        </p:sp>
      </p:grpSp>
      <p:pic>
        <p:nvPicPr>
          <p:cNvPr id="12" name="Picture 10" descr="LittleTGMan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00" t="10236" r="7498" b="8266"/>
          <a:stretch>
            <a:fillRect/>
          </a:stretch>
        </p:blipFill>
        <p:spPr bwMode="auto">
          <a:xfrm>
            <a:off x="8610451" y="6400354"/>
            <a:ext cx="456531" cy="395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2969" y="0"/>
            <a:ext cx="7358063" cy="63218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645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189" y="4406801"/>
            <a:ext cx="7772176" cy="1361777"/>
          </a:xfr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189" y="2906613"/>
            <a:ext cx="7772176" cy="1500188"/>
          </a:xfrm>
        </p:spPr>
        <p:txBody>
          <a:bodyPr anchor="b"/>
          <a:lstStyle>
            <a:lvl1pPr marL="0" indent="0">
              <a:buNone/>
              <a:defRPr sz="1400"/>
            </a:lvl1pPr>
            <a:lvl2pPr marL="321457" indent="0">
              <a:buNone/>
              <a:defRPr sz="1300"/>
            </a:lvl2pPr>
            <a:lvl3pPr marL="642915" indent="0">
              <a:buNone/>
              <a:defRPr sz="1100"/>
            </a:lvl3pPr>
            <a:lvl4pPr marL="964372" indent="0">
              <a:buNone/>
              <a:defRPr sz="1000"/>
            </a:lvl4pPr>
            <a:lvl5pPr marL="1285829" indent="0">
              <a:buNone/>
              <a:defRPr sz="1000"/>
            </a:lvl5pPr>
            <a:lvl6pPr marL="1607287" indent="0">
              <a:buNone/>
              <a:defRPr sz="1000"/>
            </a:lvl6pPr>
            <a:lvl7pPr marL="1928744" indent="0">
              <a:buNone/>
              <a:defRPr sz="1000"/>
            </a:lvl7pPr>
            <a:lvl8pPr marL="2250201" indent="0">
              <a:buNone/>
              <a:defRPr sz="1000"/>
            </a:lvl8pPr>
            <a:lvl9pPr marL="257165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9540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2969" y="1946672"/>
            <a:ext cx="3625453" cy="4018359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5578" y="1946672"/>
            <a:ext cx="3625453" cy="4018359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825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4588"/>
            <a:ext cx="822870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647" y="1534791"/>
            <a:ext cx="4039568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1457" indent="0">
              <a:buNone/>
              <a:defRPr sz="1400" b="1"/>
            </a:lvl2pPr>
            <a:lvl3pPr marL="642915" indent="0">
              <a:buNone/>
              <a:defRPr sz="1300" b="1"/>
            </a:lvl3pPr>
            <a:lvl4pPr marL="964372" indent="0">
              <a:buNone/>
              <a:defRPr sz="1100" b="1"/>
            </a:lvl4pPr>
            <a:lvl5pPr marL="1285829" indent="0">
              <a:buNone/>
              <a:defRPr sz="1100" b="1"/>
            </a:lvl5pPr>
            <a:lvl6pPr marL="1607287" indent="0">
              <a:buNone/>
              <a:defRPr sz="1100" b="1"/>
            </a:lvl6pPr>
            <a:lvl7pPr marL="1928744" indent="0">
              <a:buNone/>
              <a:defRPr sz="1100" b="1"/>
            </a:lvl7pPr>
            <a:lvl8pPr marL="2250201" indent="0">
              <a:buNone/>
              <a:defRPr sz="1100" b="1"/>
            </a:lvl8pPr>
            <a:lvl9pPr marL="2571659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47" y="2174379"/>
            <a:ext cx="4039568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555" y="1534791"/>
            <a:ext cx="4041799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1457" indent="0">
              <a:buNone/>
              <a:defRPr sz="1400" b="1"/>
            </a:lvl2pPr>
            <a:lvl3pPr marL="642915" indent="0">
              <a:buNone/>
              <a:defRPr sz="1300" b="1"/>
            </a:lvl3pPr>
            <a:lvl4pPr marL="964372" indent="0">
              <a:buNone/>
              <a:defRPr sz="1100" b="1"/>
            </a:lvl4pPr>
            <a:lvl5pPr marL="1285829" indent="0">
              <a:buNone/>
              <a:defRPr sz="1100" b="1"/>
            </a:lvl5pPr>
            <a:lvl6pPr marL="1607287" indent="0">
              <a:buNone/>
              <a:defRPr sz="1100" b="1"/>
            </a:lvl6pPr>
            <a:lvl7pPr marL="1928744" indent="0">
              <a:buNone/>
              <a:defRPr sz="1100" b="1"/>
            </a:lvl7pPr>
            <a:lvl8pPr marL="2250201" indent="0">
              <a:buNone/>
              <a:defRPr sz="1100" b="1"/>
            </a:lvl8pPr>
            <a:lvl9pPr marL="2571659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555" y="2174379"/>
            <a:ext cx="4041799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221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21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6106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3473"/>
            <a:ext cx="3008189" cy="1161975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224" y="273472"/>
            <a:ext cx="5111130" cy="5852294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647" y="1435448"/>
            <a:ext cx="3008189" cy="4690318"/>
          </a:xfrm>
        </p:spPr>
        <p:txBody>
          <a:bodyPr/>
          <a:lstStyle>
            <a:lvl1pPr marL="0" indent="0">
              <a:buNone/>
              <a:defRPr sz="1000"/>
            </a:lvl1pPr>
            <a:lvl2pPr marL="321457" indent="0">
              <a:buNone/>
              <a:defRPr sz="800"/>
            </a:lvl2pPr>
            <a:lvl3pPr marL="642915" indent="0">
              <a:buNone/>
              <a:defRPr sz="700"/>
            </a:lvl3pPr>
            <a:lvl4pPr marL="964372" indent="0">
              <a:buNone/>
              <a:defRPr sz="600"/>
            </a:lvl4pPr>
            <a:lvl5pPr marL="1285829" indent="0">
              <a:buNone/>
              <a:defRPr sz="600"/>
            </a:lvl5pPr>
            <a:lvl6pPr marL="1607287" indent="0">
              <a:buNone/>
              <a:defRPr sz="600"/>
            </a:lvl6pPr>
            <a:lvl7pPr marL="1928744" indent="0">
              <a:buNone/>
              <a:defRPr sz="600"/>
            </a:lvl7pPr>
            <a:lvl8pPr marL="2250201" indent="0">
              <a:buNone/>
              <a:defRPr sz="600"/>
            </a:lvl8pPr>
            <a:lvl9pPr marL="2571659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5131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635" y="4800824"/>
            <a:ext cx="5486177" cy="567035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635" y="612800"/>
            <a:ext cx="5486177" cy="4114354"/>
          </a:xfrm>
        </p:spPr>
        <p:txBody>
          <a:bodyPr/>
          <a:lstStyle>
            <a:lvl1pPr marL="0" indent="0">
              <a:buNone/>
              <a:defRPr sz="2200"/>
            </a:lvl1pPr>
            <a:lvl2pPr marL="321457" indent="0">
              <a:buNone/>
              <a:defRPr sz="2000"/>
            </a:lvl2pPr>
            <a:lvl3pPr marL="642915" indent="0">
              <a:buNone/>
              <a:defRPr sz="1700"/>
            </a:lvl3pPr>
            <a:lvl4pPr marL="964372" indent="0">
              <a:buNone/>
              <a:defRPr sz="1400"/>
            </a:lvl4pPr>
            <a:lvl5pPr marL="1285829" indent="0">
              <a:buNone/>
              <a:defRPr sz="1400"/>
            </a:lvl5pPr>
            <a:lvl6pPr marL="1607287" indent="0">
              <a:buNone/>
              <a:defRPr sz="1400"/>
            </a:lvl6pPr>
            <a:lvl7pPr marL="1928744" indent="0">
              <a:buNone/>
              <a:defRPr sz="1400"/>
            </a:lvl7pPr>
            <a:lvl8pPr marL="2250201" indent="0">
              <a:buNone/>
              <a:defRPr sz="1400"/>
            </a:lvl8pPr>
            <a:lvl9pPr marL="2571659" indent="0">
              <a:buNone/>
              <a:defRPr sz="1400"/>
            </a:lvl9pPr>
          </a:lstStyle>
          <a:p>
            <a:pPr lvl="0"/>
            <a:r>
              <a:rPr lang="en-US" noProof="0" smtClean="0">
                <a:sym typeface="Helvetica Light" charset="0"/>
              </a:rPr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635" y="5367859"/>
            <a:ext cx="5486177" cy="804788"/>
          </a:xfrm>
        </p:spPr>
        <p:txBody>
          <a:bodyPr/>
          <a:lstStyle>
            <a:lvl1pPr marL="0" indent="0">
              <a:buNone/>
              <a:defRPr sz="1000"/>
            </a:lvl1pPr>
            <a:lvl2pPr marL="321457" indent="0">
              <a:buNone/>
              <a:defRPr sz="800"/>
            </a:lvl2pPr>
            <a:lvl3pPr marL="642915" indent="0">
              <a:buNone/>
              <a:defRPr sz="700"/>
            </a:lvl3pPr>
            <a:lvl4pPr marL="964372" indent="0">
              <a:buNone/>
              <a:defRPr sz="600"/>
            </a:lvl4pPr>
            <a:lvl5pPr marL="1285829" indent="0">
              <a:buNone/>
              <a:defRPr sz="600"/>
            </a:lvl5pPr>
            <a:lvl6pPr marL="1607287" indent="0">
              <a:buNone/>
              <a:defRPr sz="600"/>
            </a:lvl6pPr>
            <a:lvl7pPr marL="1928744" indent="0">
              <a:buNone/>
              <a:defRPr sz="600"/>
            </a:lvl7pPr>
            <a:lvl8pPr marL="2250201" indent="0">
              <a:buNone/>
              <a:defRPr sz="600"/>
            </a:lvl8pPr>
            <a:lvl9pPr marL="2571659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8253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/>
          </p:cNvSpPr>
          <p:nvPr>
            <p:ph type="title"/>
          </p:nvPr>
        </p:nvSpPr>
        <p:spPr bwMode="auto">
          <a:xfrm>
            <a:off x="892969" y="178594"/>
            <a:ext cx="7358063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5717" tIns="35717" rIns="35717" bIns="3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Light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/>
          </p:cNvSpPr>
          <p:nvPr>
            <p:ph type="body" idx="1"/>
          </p:nvPr>
        </p:nvSpPr>
        <p:spPr bwMode="auto">
          <a:xfrm>
            <a:off x="892969" y="1946672"/>
            <a:ext cx="7358063" cy="4018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5717" tIns="35717" rIns="35717" bIns="3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Light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Light" charset="0"/>
              </a:rPr>
              <a:t>Second level</a:t>
            </a:r>
          </a:p>
          <a:p>
            <a:pPr lvl="2"/>
            <a:r>
              <a:rPr lang="en-US" smtClean="0">
                <a:sym typeface="Helvetica Light" charset="0"/>
              </a:rPr>
              <a:t>Third level</a:t>
            </a:r>
          </a:p>
          <a:p>
            <a:pPr lvl="3"/>
            <a:r>
              <a:rPr lang="en-US" smtClean="0">
                <a:sym typeface="Helvetica Light" charset="0"/>
              </a:rPr>
              <a:t>Fourth level</a:t>
            </a:r>
          </a:p>
          <a:p>
            <a:pPr lvl="4"/>
            <a:r>
              <a:rPr lang="en-US" smtClean="0">
                <a:sym typeface="Helvetica Light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ctr" defTabSz="410751" rtl="0" eaLnBrk="1" fontAlgn="base" hangingPunct="1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+mj-lt"/>
          <a:ea typeface="+mj-ea"/>
          <a:cs typeface="+mj-cs"/>
          <a:sym typeface="Helvetica Light" charset="0"/>
        </a:defRPr>
      </a:lvl1pPr>
      <a:lvl2pPr algn="ctr" defTabSz="410751" rtl="0" eaLnBrk="1" fontAlgn="base" hangingPunct="1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2pPr>
      <a:lvl3pPr algn="ctr" defTabSz="410751" rtl="0" eaLnBrk="1" fontAlgn="base" hangingPunct="1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3pPr>
      <a:lvl4pPr algn="ctr" defTabSz="410751" rtl="0" eaLnBrk="1" fontAlgn="base" hangingPunct="1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4pPr>
      <a:lvl5pPr algn="ctr" defTabSz="410751" rtl="0" eaLnBrk="1" fontAlgn="base" hangingPunct="1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5pPr>
      <a:lvl6pPr marL="321457" algn="ctr" defTabSz="410751" rtl="0" eaLnBrk="1" fontAlgn="base" hangingPunct="1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6pPr>
      <a:lvl7pPr marL="642915" algn="ctr" defTabSz="410751" rtl="0" eaLnBrk="1" fontAlgn="base" hangingPunct="1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7pPr>
      <a:lvl8pPr marL="964372" algn="ctr" defTabSz="410751" rtl="0" eaLnBrk="1" fontAlgn="base" hangingPunct="1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8pPr>
      <a:lvl9pPr marL="1285829" algn="ctr" defTabSz="410751" rtl="0" eaLnBrk="1" fontAlgn="base" hangingPunct="1">
        <a:spcBef>
          <a:spcPct val="0"/>
        </a:spcBef>
        <a:spcAft>
          <a:spcPct val="0"/>
        </a:spcAft>
        <a:defRPr sz="56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9pPr>
    </p:titleStyle>
    <p:bodyStyle>
      <a:lvl1pPr marL="267881" indent="-267881" algn="l" defTabSz="410751" rtl="0" eaLnBrk="1" fontAlgn="base" hangingPunct="1">
        <a:spcBef>
          <a:spcPts val="2953"/>
        </a:spcBef>
        <a:spcAft>
          <a:spcPct val="0"/>
        </a:spcAft>
        <a:buSzPct val="100000"/>
        <a:buChar char="•"/>
        <a:defRPr sz="27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1pPr>
      <a:lvl2pPr marL="535762" indent="-267881" algn="l" defTabSz="410751" rtl="0" eaLnBrk="1" fontAlgn="base" hangingPunct="1">
        <a:spcBef>
          <a:spcPts val="2953"/>
        </a:spcBef>
        <a:spcAft>
          <a:spcPct val="0"/>
        </a:spcAft>
        <a:buSzPct val="100000"/>
        <a:buChar char="•"/>
        <a:defRPr sz="27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2pPr>
      <a:lvl3pPr marL="803643" indent="-267881" algn="l" defTabSz="410751" rtl="0" eaLnBrk="1" fontAlgn="base" hangingPunct="1">
        <a:spcBef>
          <a:spcPts val="2953"/>
        </a:spcBef>
        <a:spcAft>
          <a:spcPct val="0"/>
        </a:spcAft>
        <a:buSzPct val="100000"/>
        <a:buChar char="•"/>
        <a:defRPr sz="27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3pPr>
      <a:lvl4pPr marL="1071524" indent="-267881" algn="l" defTabSz="410751" rtl="0" eaLnBrk="1" fontAlgn="base" hangingPunct="1">
        <a:spcBef>
          <a:spcPts val="2953"/>
        </a:spcBef>
        <a:spcAft>
          <a:spcPct val="0"/>
        </a:spcAft>
        <a:buSzPct val="100000"/>
        <a:buChar char="•"/>
        <a:defRPr sz="27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4pPr>
      <a:lvl5pPr marL="1339406" indent="-267881" algn="l" defTabSz="410751" rtl="0" eaLnBrk="1" fontAlgn="base" hangingPunct="1">
        <a:spcBef>
          <a:spcPts val="2953"/>
        </a:spcBef>
        <a:spcAft>
          <a:spcPct val="0"/>
        </a:spcAft>
        <a:buSzPct val="100000"/>
        <a:buChar char="•"/>
        <a:defRPr sz="27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5pPr>
      <a:lvl6pPr marL="1660863" indent="-267881" algn="l" defTabSz="410751" rtl="0" eaLnBrk="1" fontAlgn="base" hangingPunct="1">
        <a:spcBef>
          <a:spcPts val="2953"/>
        </a:spcBef>
        <a:spcAft>
          <a:spcPct val="0"/>
        </a:spcAft>
        <a:buSzPct val="100000"/>
        <a:buChar char="•"/>
        <a:defRPr sz="27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6pPr>
      <a:lvl7pPr marL="1982320" indent="-267881" algn="l" defTabSz="410751" rtl="0" eaLnBrk="1" fontAlgn="base" hangingPunct="1">
        <a:spcBef>
          <a:spcPts val="2953"/>
        </a:spcBef>
        <a:spcAft>
          <a:spcPct val="0"/>
        </a:spcAft>
        <a:buSzPct val="100000"/>
        <a:buChar char="•"/>
        <a:defRPr sz="27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7pPr>
      <a:lvl8pPr marL="2303777" indent="-267881" algn="l" defTabSz="410751" rtl="0" eaLnBrk="1" fontAlgn="base" hangingPunct="1">
        <a:spcBef>
          <a:spcPts val="2953"/>
        </a:spcBef>
        <a:spcAft>
          <a:spcPct val="0"/>
        </a:spcAft>
        <a:buSzPct val="100000"/>
        <a:buChar char="•"/>
        <a:defRPr sz="27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8pPr>
      <a:lvl9pPr marL="2625235" indent="-267881" algn="l" defTabSz="410751" rtl="0" eaLnBrk="1" fontAlgn="base" hangingPunct="1">
        <a:spcBef>
          <a:spcPts val="2953"/>
        </a:spcBef>
        <a:spcAft>
          <a:spcPct val="0"/>
        </a:spcAft>
        <a:buSzPct val="100000"/>
        <a:buChar char="•"/>
        <a:defRPr sz="27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9pPr>
    </p:bodyStyle>
    <p:otherStyle>
      <a:defPPr>
        <a:defRPr lang="en-US"/>
      </a:defPPr>
      <a:lvl1pPr marL="0" algn="l" defTabSz="64291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1457" algn="l" defTabSz="64291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2915" algn="l" defTabSz="64291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64372" algn="l" defTabSz="64291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5829" algn="l" defTabSz="64291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7287" algn="l" defTabSz="64291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28744" algn="l" defTabSz="64291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50201" algn="l" defTabSz="64291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71659" algn="l" defTabSz="64291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OVAL sql_test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body" idx="10"/>
          </p:nvPr>
        </p:nvSpPr>
        <p:spPr>
          <a:xfrm>
            <a:off x="3886200" y="4216400"/>
            <a:ext cx="7378700" cy="1498600"/>
          </a:xfrm>
        </p:spPr>
        <p:txBody>
          <a:bodyPr lIns="126435" tIns="72248" rIns="126435" bIns="72248" anchor="t"/>
          <a:lstStyle/>
          <a:p>
            <a:pPr marL="0" indent="0" defTabSz="1300163">
              <a:spcBef>
                <a:spcPts val="600"/>
              </a:spcBef>
              <a:buClr>
                <a:srgbClr val="2F3469"/>
              </a:buClr>
              <a:buSzPct val="75000"/>
              <a:buFont typeface="Wingdings" pitchFamily="2" charset="2"/>
              <a:buChar char="•"/>
            </a:pPr>
            <a:r>
              <a:rPr lang="en-US" sz="2000" b="1" dirty="0">
                <a:solidFill>
                  <a:srgbClr val="2F3469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  <a:sym typeface="Trebuchet MS" pitchFamily="34" charset="0"/>
              </a:rPr>
              <a:t> Robert L. Hollis</a:t>
            </a:r>
          </a:p>
          <a:p>
            <a:pPr marL="457200" lvl="1" indent="0" defTabSz="1300163">
              <a:spcBef>
                <a:spcPts val="500"/>
              </a:spcBef>
              <a:buSzTx/>
              <a:buFontTx/>
              <a:buNone/>
            </a:pPr>
            <a:r>
              <a:rPr lang="en-US" sz="1400" b="1" smtClean="0">
                <a:solidFill>
                  <a:srgbClr val="980400"/>
                </a:solidFill>
                <a:latin typeface="Trebuchet MS" pitchFamily="34" charset="0"/>
                <a:ea typeface="Trebuchet MS" pitchFamily="34" charset="0"/>
                <a:cs typeface="Trebuchet MS" pitchFamily="34" charset="0"/>
                <a:sym typeface="Trebuchet MS" pitchFamily="34" charset="0"/>
              </a:rPr>
              <a:t>Robert.Hollis@ThreatGuard.com</a:t>
            </a:r>
            <a:endParaRPr lang="en-US" sz="1400" b="1" dirty="0">
              <a:solidFill>
                <a:srgbClr val="980400"/>
              </a:solidFill>
              <a:latin typeface="Trebuchet MS" pitchFamily="34" charset="0"/>
              <a:ea typeface="Trebuchet MS" pitchFamily="34" charset="0"/>
              <a:cs typeface="Trebuchet MS" pitchFamily="34" charset="0"/>
              <a:sym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640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66166" y="-152400"/>
            <a:ext cx="8610599" cy="914400"/>
          </a:xfrm>
        </p:spPr>
        <p:txBody>
          <a:bodyPr>
            <a:noAutofit/>
          </a:bodyPr>
          <a:lstStyle/>
          <a:p>
            <a:r>
              <a:rPr lang="en-US" sz="2800" dirty="0"/>
              <a:t>Now that you’ve started </a:t>
            </a:r>
            <a:r>
              <a:rPr lang="en-US" sz="2800" dirty="0" smtClean="0"/>
              <a:t>collecting…connect</a:t>
            </a:r>
            <a:endParaRPr lang="en-US" sz="2800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04800" y="1524001"/>
            <a:ext cx="8458200" cy="307872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lIns="91425" tIns="45713" rIns="91425" bIns="45713">
            <a:spAutoFit/>
          </a:bodyPr>
          <a:lstStyle/>
          <a:p>
            <a:r>
              <a:rPr lang="en-US" sz="1600" dirty="0">
                <a:solidFill>
                  <a:srgbClr val="000096"/>
                </a:solidFill>
              </a:rPr>
              <a:t>    &lt;ind-def:sql57_object</a:t>
            </a:r>
            <a:r>
              <a:rPr lang="en-US" sz="1600" dirty="0">
                <a:solidFill>
                  <a:srgbClr val="F5844C"/>
                </a:solidFill>
              </a:rPr>
              <a:t> id</a:t>
            </a:r>
            <a:r>
              <a:rPr lang="en-US" sz="1600" dirty="0">
                <a:solidFill>
                  <a:srgbClr val="FF8040"/>
                </a:solidFill>
              </a:rPr>
              <a:t>=</a:t>
            </a:r>
            <a:r>
              <a:rPr lang="en-US" sz="1600" dirty="0">
                <a:solidFill>
                  <a:srgbClr val="993300"/>
                </a:solidFill>
              </a:rPr>
              <a:t>"oval:com.tg.sql57-challenges:obj:404"</a:t>
            </a:r>
            <a:r>
              <a:rPr lang="en-US" sz="1600" dirty="0">
                <a:solidFill>
                  <a:srgbClr val="F5844C"/>
                </a:solidFill>
              </a:rPr>
              <a:t> version</a:t>
            </a:r>
            <a:r>
              <a:rPr lang="en-US" sz="1600" dirty="0">
                <a:solidFill>
                  <a:srgbClr val="FF8040"/>
                </a:solidFill>
              </a:rPr>
              <a:t>=</a:t>
            </a:r>
            <a:r>
              <a:rPr lang="en-US" sz="1600" dirty="0">
                <a:solidFill>
                  <a:srgbClr val="993300"/>
                </a:solidFill>
              </a:rPr>
              <a:t>"1"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  <a:r>
              <a:rPr lang="en-US" sz="1600" dirty="0">
                <a:solidFill>
                  <a:srgbClr val="000000"/>
                </a:solidFill>
              </a:rPr>
              <a:t/>
            </a:r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0000"/>
                </a:solidFill>
              </a:rPr>
              <a:t>      </a:t>
            </a:r>
            <a:r>
              <a:rPr lang="en-US" sz="1600" dirty="0">
                <a:solidFill>
                  <a:srgbClr val="000096"/>
                </a:solidFill>
              </a:rPr>
              <a:t>&lt;</a:t>
            </a:r>
            <a:r>
              <a:rPr lang="en-US" sz="1600" dirty="0" err="1">
                <a:solidFill>
                  <a:srgbClr val="000096"/>
                </a:solidFill>
              </a:rPr>
              <a:t>ind-def:engine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  <a:r>
              <a:rPr lang="en-US" sz="1600" dirty="0" err="1">
                <a:solidFill>
                  <a:srgbClr val="000000"/>
                </a:solidFill>
              </a:rPr>
              <a:t>sqlserver</a:t>
            </a:r>
            <a:r>
              <a:rPr lang="en-US" sz="1600" dirty="0">
                <a:solidFill>
                  <a:srgbClr val="000096"/>
                </a:solidFill>
              </a:rPr>
              <a:t>&lt;/</a:t>
            </a:r>
            <a:r>
              <a:rPr lang="en-US" sz="1600" dirty="0" err="1">
                <a:solidFill>
                  <a:srgbClr val="000096"/>
                </a:solidFill>
              </a:rPr>
              <a:t>ind-def:engine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</a:p>
          <a:p>
            <a:r>
              <a:rPr lang="en-US" sz="1600" dirty="0">
                <a:solidFill>
                  <a:srgbClr val="000096"/>
                </a:solidFill>
              </a:rPr>
              <a:t>      &lt;</a:t>
            </a:r>
            <a:r>
              <a:rPr lang="en-US" sz="1600" dirty="0" err="1">
                <a:solidFill>
                  <a:srgbClr val="000096"/>
                </a:solidFill>
              </a:rPr>
              <a:t>ind-def:version</a:t>
            </a:r>
            <a:r>
              <a:rPr lang="en-US" sz="1600" dirty="0">
                <a:solidFill>
                  <a:srgbClr val="F5844C"/>
                </a:solidFill>
              </a:rPr>
              <a:t> operation</a:t>
            </a:r>
            <a:r>
              <a:rPr lang="en-US" sz="1600" dirty="0">
                <a:solidFill>
                  <a:srgbClr val="FF8040"/>
                </a:solidFill>
              </a:rPr>
              <a:t>=</a:t>
            </a:r>
            <a:r>
              <a:rPr lang="en-US" sz="1600" dirty="0">
                <a:solidFill>
                  <a:srgbClr val="993300"/>
                </a:solidFill>
              </a:rPr>
              <a:t>"equals"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  <a:r>
              <a:rPr lang="en-US" sz="1600" dirty="0">
                <a:solidFill>
                  <a:srgbClr val="000000"/>
                </a:solidFill>
              </a:rPr>
              <a:t>(8\.0\..*|9\.00\..*)</a:t>
            </a:r>
            <a:r>
              <a:rPr lang="en-US" sz="1600" dirty="0">
                <a:solidFill>
                  <a:srgbClr val="000096"/>
                </a:solidFill>
              </a:rPr>
              <a:t>&lt;/</a:t>
            </a:r>
            <a:r>
              <a:rPr lang="en-US" sz="1600" dirty="0" err="1">
                <a:solidFill>
                  <a:srgbClr val="000096"/>
                </a:solidFill>
              </a:rPr>
              <a:t>ind-def:version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</a:p>
          <a:p>
            <a:r>
              <a:rPr lang="en-US" sz="1600" dirty="0">
                <a:solidFill>
                  <a:srgbClr val="000096"/>
                </a:solidFill>
              </a:rPr>
              <a:t>      &lt;</a:t>
            </a:r>
            <a:r>
              <a:rPr lang="en-US" sz="1600" dirty="0" err="1">
                <a:solidFill>
                  <a:srgbClr val="000096"/>
                </a:solidFill>
              </a:rPr>
              <a:t>ind-def:connection_string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</a:p>
          <a:p>
            <a:r>
              <a:rPr lang="en-US" sz="1600" dirty="0">
                <a:solidFill>
                  <a:srgbClr val="000000"/>
                </a:solidFill>
              </a:rPr>
              <a:t>            ‘*’</a:t>
            </a:r>
          </a:p>
          <a:p>
            <a:r>
              <a:rPr lang="en-US" sz="1600" dirty="0">
                <a:solidFill>
                  <a:srgbClr val="000000"/>
                </a:solidFill>
              </a:rPr>
              <a:t>      </a:t>
            </a:r>
            <a:r>
              <a:rPr lang="en-US" sz="1600" dirty="0">
                <a:solidFill>
                  <a:srgbClr val="000096"/>
                </a:solidFill>
              </a:rPr>
              <a:t>&lt;/</a:t>
            </a:r>
            <a:r>
              <a:rPr lang="en-US" sz="1600" dirty="0" err="1">
                <a:solidFill>
                  <a:srgbClr val="000096"/>
                </a:solidFill>
              </a:rPr>
              <a:t>ind-def:connection_string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</a:p>
          <a:p>
            <a:r>
              <a:rPr lang="en-US" sz="1600" dirty="0">
                <a:solidFill>
                  <a:srgbClr val="000096"/>
                </a:solidFill>
              </a:rPr>
              <a:t>      &lt;</a:t>
            </a:r>
            <a:r>
              <a:rPr lang="en-US" sz="1600" dirty="0" err="1">
                <a:solidFill>
                  <a:srgbClr val="000096"/>
                </a:solidFill>
              </a:rPr>
              <a:t>ind-def:sql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</a:p>
          <a:p>
            <a:r>
              <a:rPr lang="en-US" sz="1600" dirty="0">
                <a:solidFill>
                  <a:srgbClr val="000096"/>
                </a:solidFill>
              </a:rPr>
              <a:t>        </a:t>
            </a:r>
            <a:r>
              <a:rPr lang="en-US" sz="1600" dirty="0">
                <a:solidFill>
                  <a:srgbClr val="000000"/>
                </a:solidFill>
              </a:rPr>
              <a:t>SELECT COUNT(*)</a:t>
            </a:r>
          </a:p>
          <a:p>
            <a:r>
              <a:rPr lang="en-US" sz="1600" dirty="0">
                <a:solidFill>
                  <a:srgbClr val="000000"/>
                </a:solidFill>
              </a:rPr>
              <a:t>          FROM SYSLOGINS </a:t>
            </a:r>
          </a:p>
          <a:p>
            <a:r>
              <a:rPr lang="en-US" sz="1600" dirty="0">
                <a:solidFill>
                  <a:srgbClr val="000000"/>
                </a:solidFill>
              </a:rPr>
              <a:t>        WHERE password is null and name = '</a:t>
            </a:r>
            <a:r>
              <a:rPr lang="en-US" sz="1600" dirty="0" err="1">
                <a:solidFill>
                  <a:srgbClr val="000000"/>
                </a:solidFill>
              </a:rPr>
              <a:t>sa</a:t>
            </a:r>
            <a:r>
              <a:rPr lang="en-US" sz="1600" dirty="0">
                <a:solidFill>
                  <a:srgbClr val="000000"/>
                </a:solidFill>
              </a:rPr>
              <a:t>'</a:t>
            </a:r>
          </a:p>
          <a:p>
            <a:r>
              <a:rPr lang="en-US" sz="1600" dirty="0">
                <a:solidFill>
                  <a:srgbClr val="000000"/>
                </a:solidFill>
              </a:rPr>
              <a:t>      </a:t>
            </a:r>
            <a:r>
              <a:rPr lang="en-US" sz="1600" dirty="0">
                <a:solidFill>
                  <a:srgbClr val="000096"/>
                </a:solidFill>
              </a:rPr>
              <a:t>&lt;/</a:t>
            </a:r>
            <a:r>
              <a:rPr lang="en-US" sz="1600" dirty="0" err="1">
                <a:solidFill>
                  <a:srgbClr val="000096"/>
                </a:solidFill>
              </a:rPr>
              <a:t>ind-def:sql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  <a:r>
              <a:rPr lang="en-US" sz="1600" dirty="0">
                <a:solidFill>
                  <a:srgbClr val="000000"/>
                </a:solidFill>
              </a:rPr>
              <a:t/>
            </a:r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0000"/>
                </a:solidFill>
              </a:rPr>
              <a:t>    </a:t>
            </a:r>
            <a:r>
              <a:rPr lang="en-US" sz="1600" dirty="0">
                <a:solidFill>
                  <a:srgbClr val="000096"/>
                </a:solidFill>
              </a:rPr>
              <a:t>&lt;/ind-def:sql57_object&gt;</a:t>
            </a:r>
            <a:endParaRPr lang="en-US" sz="1600" dirty="0">
              <a:solidFill>
                <a:srgbClr val="000096"/>
              </a:solidFill>
              <a:latin typeface="Lucida Console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66166" y="-152400"/>
            <a:ext cx="8610599" cy="914400"/>
          </a:xfrm>
        </p:spPr>
        <p:txBody>
          <a:bodyPr/>
          <a:lstStyle/>
          <a:p>
            <a:r>
              <a:rPr lang="en-US" sz="3200" dirty="0"/>
              <a:t>The Arbitrary Command Vulnerability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52400" y="1524002"/>
            <a:ext cx="8991600" cy="304697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91425" tIns="45713" rIns="91425" bIns="45713">
            <a:spAutoFit/>
          </a:bodyPr>
          <a:lstStyle/>
          <a:p>
            <a:r>
              <a:rPr lang="en-US" sz="1600" dirty="0">
                <a:solidFill>
                  <a:srgbClr val="000096"/>
                </a:solidFill>
              </a:rPr>
              <a:t>    &lt;ind-def:sql57_object</a:t>
            </a:r>
            <a:r>
              <a:rPr lang="en-US" sz="1600" dirty="0">
                <a:solidFill>
                  <a:srgbClr val="F5844C"/>
                </a:solidFill>
              </a:rPr>
              <a:t> id</a:t>
            </a:r>
            <a:r>
              <a:rPr lang="en-US" sz="1600" dirty="0">
                <a:solidFill>
                  <a:srgbClr val="FF8040"/>
                </a:solidFill>
              </a:rPr>
              <a:t>=</a:t>
            </a:r>
            <a:r>
              <a:rPr lang="en-US" sz="1600" dirty="0">
                <a:solidFill>
                  <a:srgbClr val="993300"/>
                </a:solidFill>
              </a:rPr>
              <a:t>"oval:com.tg.sql57-challenges:obj:404"</a:t>
            </a:r>
            <a:r>
              <a:rPr lang="en-US" sz="1600" dirty="0">
                <a:solidFill>
                  <a:srgbClr val="F5844C"/>
                </a:solidFill>
              </a:rPr>
              <a:t> version</a:t>
            </a:r>
            <a:r>
              <a:rPr lang="en-US" sz="1600" dirty="0">
                <a:solidFill>
                  <a:srgbClr val="FF8040"/>
                </a:solidFill>
              </a:rPr>
              <a:t>=</a:t>
            </a:r>
            <a:r>
              <a:rPr lang="en-US" sz="1600" dirty="0">
                <a:solidFill>
                  <a:srgbClr val="993300"/>
                </a:solidFill>
              </a:rPr>
              <a:t>"1"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  <a:r>
              <a:rPr lang="en-US" sz="1600" dirty="0">
                <a:solidFill>
                  <a:srgbClr val="000000"/>
                </a:solidFill>
              </a:rPr>
              <a:t/>
            </a:r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0000"/>
                </a:solidFill>
              </a:rPr>
              <a:t>      </a:t>
            </a:r>
            <a:r>
              <a:rPr lang="en-US" sz="1600" dirty="0">
                <a:solidFill>
                  <a:srgbClr val="000096"/>
                </a:solidFill>
              </a:rPr>
              <a:t>&lt;</a:t>
            </a:r>
            <a:r>
              <a:rPr lang="en-US" sz="1600" dirty="0" err="1">
                <a:solidFill>
                  <a:srgbClr val="000096"/>
                </a:solidFill>
              </a:rPr>
              <a:t>ind-def:engine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  <a:r>
              <a:rPr lang="en-US" sz="1600" dirty="0" err="1">
                <a:solidFill>
                  <a:srgbClr val="000000"/>
                </a:solidFill>
              </a:rPr>
              <a:t>sqlserver</a:t>
            </a:r>
            <a:r>
              <a:rPr lang="en-US" sz="1600" dirty="0">
                <a:solidFill>
                  <a:srgbClr val="000096"/>
                </a:solidFill>
              </a:rPr>
              <a:t>&lt;/</a:t>
            </a:r>
            <a:r>
              <a:rPr lang="en-US" sz="1600" dirty="0" err="1">
                <a:solidFill>
                  <a:srgbClr val="000096"/>
                </a:solidFill>
              </a:rPr>
              <a:t>ind-def:engine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</a:p>
          <a:p>
            <a:r>
              <a:rPr lang="en-US" sz="1600" dirty="0">
                <a:solidFill>
                  <a:srgbClr val="000096"/>
                </a:solidFill>
              </a:rPr>
              <a:t>      &lt;</a:t>
            </a:r>
            <a:r>
              <a:rPr lang="en-US" sz="1600" dirty="0" err="1">
                <a:solidFill>
                  <a:srgbClr val="000096"/>
                </a:solidFill>
              </a:rPr>
              <a:t>ind-def:version</a:t>
            </a:r>
            <a:r>
              <a:rPr lang="en-US" sz="1600" dirty="0">
                <a:solidFill>
                  <a:srgbClr val="F5844C"/>
                </a:solidFill>
              </a:rPr>
              <a:t> operation</a:t>
            </a:r>
            <a:r>
              <a:rPr lang="en-US" sz="1600" dirty="0">
                <a:solidFill>
                  <a:srgbClr val="FF8040"/>
                </a:solidFill>
              </a:rPr>
              <a:t>=</a:t>
            </a:r>
            <a:r>
              <a:rPr lang="en-US" sz="1600" dirty="0">
                <a:solidFill>
                  <a:srgbClr val="993300"/>
                </a:solidFill>
              </a:rPr>
              <a:t>"equals"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  <a:r>
              <a:rPr lang="en-US" sz="1600" dirty="0">
                <a:solidFill>
                  <a:srgbClr val="000000"/>
                </a:solidFill>
              </a:rPr>
              <a:t>(8\.0\..*|9\.00\..*)</a:t>
            </a:r>
            <a:r>
              <a:rPr lang="en-US" sz="1600" dirty="0">
                <a:solidFill>
                  <a:srgbClr val="000096"/>
                </a:solidFill>
              </a:rPr>
              <a:t>&lt;/</a:t>
            </a:r>
            <a:r>
              <a:rPr lang="en-US" sz="1600" dirty="0" err="1">
                <a:solidFill>
                  <a:srgbClr val="000096"/>
                </a:solidFill>
              </a:rPr>
              <a:t>ind-def:version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  <a:r>
              <a:rPr lang="en-US" sz="1600" dirty="0">
                <a:solidFill>
                  <a:srgbClr val="000000"/>
                </a:solidFill>
              </a:rPr>
              <a:t/>
            </a:r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0000"/>
                </a:solidFill>
              </a:rPr>
              <a:t>      </a:t>
            </a:r>
            <a:r>
              <a:rPr lang="en-US" sz="1600" dirty="0">
                <a:solidFill>
                  <a:srgbClr val="000096"/>
                </a:solidFill>
              </a:rPr>
              <a:t>&lt;</a:t>
            </a:r>
            <a:r>
              <a:rPr lang="en-US" sz="1600" dirty="0" err="1">
                <a:solidFill>
                  <a:srgbClr val="000096"/>
                </a:solidFill>
              </a:rPr>
              <a:t>ind-def:connection_string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</a:p>
          <a:p>
            <a:r>
              <a:rPr lang="en-US" sz="1600" dirty="0">
                <a:solidFill>
                  <a:srgbClr val="000000"/>
                </a:solidFill>
              </a:rPr>
              <a:t>            ‘*’</a:t>
            </a:r>
          </a:p>
          <a:p>
            <a:r>
              <a:rPr lang="en-US" sz="1600" dirty="0">
                <a:solidFill>
                  <a:srgbClr val="000000"/>
                </a:solidFill>
              </a:rPr>
              <a:t>      </a:t>
            </a:r>
            <a:r>
              <a:rPr lang="en-US" sz="1600" dirty="0">
                <a:solidFill>
                  <a:srgbClr val="000096"/>
                </a:solidFill>
              </a:rPr>
              <a:t>&lt;/</a:t>
            </a:r>
            <a:r>
              <a:rPr lang="en-US" sz="1600" dirty="0" err="1">
                <a:solidFill>
                  <a:srgbClr val="000096"/>
                </a:solidFill>
              </a:rPr>
              <a:t>ind-def:connection_string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</a:p>
          <a:p>
            <a:r>
              <a:rPr lang="en-US" sz="1600" dirty="0">
                <a:solidFill>
                  <a:srgbClr val="000096"/>
                </a:solidFill>
              </a:rPr>
              <a:t>      &lt;</a:t>
            </a:r>
            <a:r>
              <a:rPr lang="en-US" sz="1600" dirty="0" err="1">
                <a:solidFill>
                  <a:srgbClr val="000096"/>
                </a:solidFill>
              </a:rPr>
              <a:t>ind-def:sql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</a:p>
          <a:p>
            <a:r>
              <a:rPr lang="en-US" sz="1600" dirty="0">
                <a:solidFill>
                  <a:srgbClr val="000096"/>
                </a:solidFill>
              </a:rPr>
              <a:t>        </a:t>
            </a:r>
            <a:r>
              <a:rPr lang="en-US" sz="1600" dirty="0">
                <a:solidFill>
                  <a:srgbClr val="000000"/>
                </a:solidFill>
              </a:rPr>
              <a:t>SELECT COUNT(*)</a:t>
            </a:r>
          </a:p>
          <a:p>
            <a:r>
              <a:rPr lang="en-US" sz="1600" dirty="0">
                <a:solidFill>
                  <a:srgbClr val="000000"/>
                </a:solidFill>
              </a:rPr>
              <a:t>          FROM SYSLOGINS </a:t>
            </a:r>
          </a:p>
          <a:p>
            <a:r>
              <a:rPr lang="en-US" sz="1600" dirty="0">
                <a:solidFill>
                  <a:srgbClr val="000000"/>
                </a:solidFill>
              </a:rPr>
              <a:t>        WHERE password is null and name = '</a:t>
            </a:r>
            <a:r>
              <a:rPr lang="en-US" sz="1600" dirty="0" err="1">
                <a:solidFill>
                  <a:srgbClr val="000000"/>
                </a:solidFill>
              </a:rPr>
              <a:t>sa</a:t>
            </a:r>
            <a:r>
              <a:rPr lang="en-US" sz="1600" dirty="0">
                <a:solidFill>
                  <a:srgbClr val="000000"/>
                </a:solidFill>
              </a:rPr>
              <a:t>‘; DELETE </a:t>
            </a:r>
            <a:r>
              <a:rPr lang="en-US" sz="1600" dirty="0" smtClean="0">
                <a:solidFill>
                  <a:srgbClr val="000000"/>
                </a:solidFill>
              </a:rPr>
              <a:t>VERY_IMPORTANT_SYSTEM_TABLE</a:t>
            </a:r>
            <a:endParaRPr lang="en-US" sz="1600" dirty="0">
              <a:solidFill>
                <a:srgbClr val="000000"/>
              </a:solidFill>
            </a:endParaRPr>
          </a:p>
          <a:p>
            <a:r>
              <a:rPr lang="en-US" sz="1600" dirty="0">
                <a:solidFill>
                  <a:srgbClr val="000000"/>
                </a:solidFill>
              </a:rPr>
              <a:t>      </a:t>
            </a:r>
            <a:r>
              <a:rPr lang="en-US" sz="1600" dirty="0">
                <a:solidFill>
                  <a:srgbClr val="000096"/>
                </a:solidFill>
              </a:rPr>
              <a:t>&lt;/</a:t>
            </a:r>
            <a:r>
              <a:rPr lang="en-US" sz="1600" dirty="0" err="1">
                <a:solidFill>
                  <a:srgbClr val="000096"/>
                </a:solidFill>
              </a:rPr>
              <a:t>ind-def:sql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  <a:r>
              <a:rPr lang="en-US" sz="1600" dirty="0">
                <a:solidFill>
                  <a:srgbClr val="000000"/>
                </a:solidFill>
              </a:rPr>
              <a:t/>
            </a:r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0000"/>
                </a:solidFill>
              </a:rPr>
              <a:t>    </a:t>
            </a:r>
            <a:r>
              <a:rPr lang="en-US" sz="1600" dirty="0">
                <a:solidFill>
                  <a:srgbClr val="000096"/>
                </a:solidFill>
              </a:rPr>
              <a:t>&lt;/ind-def:sql57_object&gt;</a:t>
            </a:r>
            <a:endParaRPr lang="en-US" sz="1600" dirty="0">
              <a:solidFill>
                <a:srgbClr val="000096"/>
              </a:solidFill>
              <a:latin typeface="Lucida Console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Explicit Content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04800" y="1524001"/>
            <a:ext cx="8458200" cy="10156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lIns="91425" tIns="45713" rIns="91425" bIns="45713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</a:rPr>
              <a:t>SELECT COUNT(*)</a:t>
            </a:r>
          </a:p>
          <a:p>
            <a:r>
              <a:rPr lang="en-US" sz="2000" dirty="0">
                <a:solidFill>
                  <a:srgbClr val="000000"/>
                </a:solidFill>
              </a:rPr>
              <a:t>  FROM T_ANSWERS</a:t>
            </a:r>
          </a:p>
          <a:p>
            <a:r>
              <a:rPr lang="en-US" sz="2000" dirty="0">
                <a:solidFill>
                  <a:srgbClr val="000000"/>
                </a:solidFill>
              </a:rPr>
              <a:t>WHERE </a:t>
            </a:r>
            <a:r>
              <a:rPr lang="en-US" sz="2000" dirty="0" err="1">
                <a:solidFill>
                  <a:srgbClr val="000000"/>
                </a:solidFill>
              </a:rPr>
              <a:t>life_universe_everything</a:t>
            </a:r>
            <a:r>
              <a:rPr lang="en-US" sz="2000" dirty="0">
                <a:solidFill>
                  <a:srgbClr val="000000"/>
                </a:solidFill>
              </a:rPr>
              <a:t> = 42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3" y="2741474"/>
            <a:ext cx="7594831" cy="1498967"/>
          </a:xfrm>
          <a:prstGeom prst="rect">
            <a:avLst/>
          </a:prstGeom>
          <a:noFill/>
        </p:spPr>
        <p:txBody>
          <a:bodyPr wrap="square" lIns="91425" tIns="45713" rIns="91425" bIns="45713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    </a:t>
            </a:r>
            <a:r>
              <a:rPr lang="en-US" dirty="0" smtClean="0">
                <a:solidFill>
                  <a:srgbClr val="000096"/>
                </a:solidFill>
              </a:rPr>
              <a:t>&lt;ind-def:sql57_state</a:t>
            </a:r>
            <a:r>
              <a:rPr lang="en-US" dirty="0" smtClean="0">
                <a:solidFill>
                  <a:srgbClr val="F5844C"/>
                </a:solidFill>
              </a:rPr>
              <a:t> id</a:t>
            </a:r>
            <a:r>
              <a:rPr lang="en-US" dirty="0" smtClean="0">
                <a:solidFill>
                  <a:srgbClr val="FF8040"/>
                </a:solidFill>
              </a:rPr>
              <a:t>=</a:t>
            </a:r>
            <a:r>
              <a:rPr lang="en-US" dirty="0" smtClean="0">
                <a:solidFill>
                  <a:srgbClr val="993300"/>
                </a:solidFill>
              </a:rPr>
              <a:t>"oval:com.tg.sql57-challenges:ste:151"</a:t>
            </a:r>
            <a:r>
              <a:rPr lang="en-US" dirty="0" smtClean="0">
                <a:solidFill>
                  <a:srgbClr val="000096"/>
                </a:solidFill>
              </a:rPr>
              <a:t>&gt;</a:t>
            </a:r>
            <a:r>
              <a:rPr lang="en-US" dirty="0" smtClean="0">
                <a:solidFill>
                  <a:srgbClr val="000000"/>
                </a:solidFill>
              </a:rPr>
              <a:t/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>      </a:t>
            </a:r>
            <a:r>
              <a:rPr lang="en-US" dirty="0" smtClean="0">
                <a:solidFill>
                  <a:srgbClr val="000096"/>
                </a:solidFill>
              </a:rPr>
              <a:t>&lt;</a:t>
            </a:r>
            <a:r>
              <a:rPr lang="en-US" dirty="0" err="1" smtClean="0">
                <a:solidFill>
                  <a:srgbClr val="000096"/>
                </a:solidFill>
              </a:rPr>
              <a:t>ind-def:result</a:t>
            </a:r>
            <a:r>
              <a:rPr lang="en-US" dirty="0" smtClean="0">
                <a:solidFill>
                  <a:srgbClr val="F5844C"/>
                </a:solidFill>
              </a:rPr>
              <a:t> </a:t>
            </a:r>
            <a:r>
              <a:rPr lang="en-US" dirty="0" err="1" smtClean="0">
                <a:solidFill>
                  <a:srgbClr val="F5844C"/>
                </a:solidFill>
              </a:rPr>
              <a:t>datatype</a:t>
            </a:r>
            <a:r>
              <a:rPr lang="en-US" dirty="0" smtClean="0">
                <a:solidFill>
                  <a:srgbClr val="FF8040"/>
                </a:solidFill>
              </a:rPr>
              <a:t>=</a:t>
            </a:r>
            <a:r>
              <a:rPr lang="en-US" dirty="0" smtClean="0">
                <a:solidFill>
                  <a:srgbClr val="993300"/>
                </a:solidFill>
              </a:rPr>
              <a:t>"record"</a:t>
            </a:r>
            <a:r>
              <a:rPr lang="en-US" dirty="0" smtClean="0">
                <a:solidFill>
                  <a:srgbClr val="F5844C"/>
                </a:solidFill>
              </a:rPr>
              <a:t> operation</a:t>
            </a:r>
            <a:r>
              <a:rPr lang="en-US" dirty="0" smtClean="0">
                <a:solidFill>
                  <a:srgbClr val="FF8040"/>
                </a:solidFill>
              </a:rPr>
              <a:t>=</a:t>
            </a:r>
            <a:r>
              <a:rPr lang="en-US" dirty="0" smtClean="0">
                <a:solidFill>
                  <a:srgbClr val="993300"/>
                </a:solidFill>
              </a:rPr>
              <a:t>"equals"</a:t>
            </a:r>
            <a:r>
              <a:rPr lang="en-US" dirty="0" smtClean="0">
                <a:solidFill>
                  <a:srgbClr val="000096"/>
                </a:solidFill>
              </a:rPr>
              <a:t>&gt;</a:t>
            </a:r>
            <a:r>
              <a:rPr lang="en-US" dirty="0" smtClean="0">
                <a:solidFill>
                  <a:srgbClr val="000000"/>
                </a:solidFill>
              </a:rPr>
              <a:t/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>        </a:t>
            </a:r>
            <a:r>
              <a:rPr lang="en-US" dirty="0" smtClean="0">
                <a:solidFill>
                  <a:srgbClr val="000096"/>
                </a:solidFill>
              </a:rPr>
              <a:t>&lt;field</a:t>
            </a:r>
            <a:r>
              <a:rPr lang="en-US" dirty="0" smtClean="0">
                <a:solidFill>
                  <a:srgbClr val="F5844C"/>
                </a:solidFill>
              </a:rPr>
              <a:t> name</a:t>
            </a:r>
            <a:r>
              <a:rPr lang="en-US" dirty="0" smtClean="0">
                <a:solidFill>
                  <a:srgbClr val="FF8040"/>
                </a:solidFill>
              </a:rPr>
              <a:t>=</a:t>
            </a:r>
            <a:r>
              <a:rPr lang="en-US" dirty="0" smtClean="0">
                <a:solidFill>
                  <a:srgbClr val="993300"/>
                </a:solidFill>
              </a:rPr>
              <a:t>“COUNT(*)“</a:t>
            </a:r>
            <a:r>
              <a:rPr lang="en-US" dirty="0" smtClean="0">
                <a:solidFill>
                  <a:srgbClr val="F5844C"/>
                </a:solidFill>
              </a:rPr>
              <a:t> operation</a:t>
            </a:r>
            <a:r>
              <a:rPr lang="en-US" dirty="0" smtClean="0">
                <a:solidFill>
                  <a:srgbClr val="FF8040"/>
                </a:solidFill>
              </a:rPr>
              <a:t>=</a:t>
            </a:r>
            <a:r>
              <a:rPr lang="en-US" dirty="0" smtClean="0">
                <a:solidFill>
                  <a:srgbClr val="993300"/>
                </a:solidFill>
              </a:rPr>
              <a:t>"equals"</a:t>
            </a:r>
            <a:r>
              <a:rPr lang="en-US" dirty="0" smtClean="0">
                <a:solidFill>
                  <a:srgbClr val="000096"/>
                </a:solidFill>
              </a:rPr>
              <a:t>&gt;1&lt;/field&gt;</a:t>
            </a:r>
            <a:r>
              <a:rPr lang="en-US" dirty="0" smtClean="0">
                <a:solidFill>
                  <a:srgbClr val="000000"/>
                </a:solidFill>
              </a:rPr>
              <a:t/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>      </a:t>
            </a:r>
            <a:r>
              <a:rPr lang="en-US" dirty="0" smtClean="0">
                <a:solidFill>
                  <a:srgbClr val="000096"/>
                </a:solidFill>
              </a:rPr>
              <a:t>&lt;/</a:t>
            </a:r>
            <a:r>
              <a:rPr lang="en-US" dirty="0" err="1" smtClean="0">
                <a:solidFill>
                  <a:srgbClr val="000096"/>
                </a:solidFill>
              </a:rPr>
              <a:t>ind-def:result</a:t>
            </a:r>
            <a:r>
              <a:rPr lang="en-US" dirty="0" smtClean="0">
                <a:solidFill>
                  <a:srgbClr val="000096"/>
                </a:solidFill>
              </a:rPr>
              <a:t>&gt;</a:t>
            </a:r>
            <a:r>
              <a:rPr lang="en-US" dirty="0" smtClean="0">
                <a:solidFill>
                  <a:srgbClr val="000000"/>
                </a:solidFill>
              </a:rPr>
              <a:t/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>    </a:t>
            </a:r>
            <a:r>
              <a:rPr lang="en-US" dirty="0" smtClean="0">
                <a:solidFill>
                  <a:srgbClr val="000096"/>
                </a:solidFill>
              </a:rPr>
              <a:t>&lt;/ind-def:sql57_state&gt;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60885" y="4495801"/>
            <a:ext cx="2305429" cy="1785100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CC"/>
                </a:solidFill>
              </a:rPr>
              <a:t>Oracle Result Set</a:t>
            </a:r>
          </a:p>
          <a:p>
            <a:pPr algn="ctr"/>
            <a:r>
              <a:rPr lang="en-US" dirty="0" smtClean="0">
                <a:latin typeface="Lucida Console" pitchFamily="49" charset="0"/>
              </a:rPr>
              <a:t>+----------+</a:t>
            </a:r>
          </a:p>
          <a:p>
            <a:pPr algn="ctr"/>
            <a:r>
              <a:rPr lang="en-US" dirty="0" smtClean="0">
                <a:latin typeface="Lucida Console" pitchFamily="49" charset="0"/>
              </a:rPr>
              <a:t>| COUNT(*) |</a:t>
            </a:r>
          </a:p>
          <a:p>
            <a:pPr algn="ctr"/>
            <a:r>
              <a:rPr lang="en-US" dirty="0" smtClean="0">
                <a:latin typeface="Lucida Console" pitchFamily="49" charset="0"/>
              </a:rPr>
              <a:t>+----------+</a:t>
            </a:r>
          </a:p>
          <a:p>
            <a:pPr algn="ctr"/>
            <a:r>
              <a:rPr lang="en-US" dirty="0" smtClean="0">
                <a:latin typeface="Lucida Console" pitchFamily="49" charset="0"/>
              </a:rPr>
              <a:t>|    1     |</a:t>
            </a:r>
          </a:p>
          <a:p>
            <a:pPr algn="ctr"/>
            <a:r>
              <a:rPr lang="en-US" dirty="0" smtClean="0">
                <a:latin typeface="Lucida Console" pitchFamily="49" charset="0"/>
              </a:rPr>
              <a:t>+----------+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48171" y="4495801"/>
            <a:ext cx="2900336" cy="1785100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CC"/>
                </a:solidFill>
              </a:rPr>
              <a:t>SQL Server Result Set</a:t>
            </a:r>
          </a:p>
          <a:p>
            <a:pPr algn="ctr"/>
            <a:r>
              <a:rPr lang="en-US" dirty="0" smtClean="0">
                <a:latin typeface="Lucida Console" pitchFamily="49" charset="0"/>
              </a:rPr>
              <a:t>+----------+</a:t>
            </a:r>
          </a:p>
          <a:p>
            <a:pPr algn="ctr"/>
            <a:r>
              <a:rPr lang="en-US" dirty="0" smtClean="0">
                <a:latin typeface="Lucida Console" pitchFamily="49" charset="0"/>
              </a:rPr>
              <a:t>|          |</a:t>
            </a:r>
          </a:p>
          <a:p>
            <a:pPr algn="ctr"/>
            <a:r>
              <a:rPr lang="en-US" dirty="0" smtClean="0">
                <a:latin typeface="Lucida Console" pitchFamily="49" charset="0"/>
              </a:rPr>
              <a:t>+----------+</a:t>
            </a:r>
          </a:p>
          <a:p>
            <a:pPr algn="ctr"/>
            <a:r>
              <a:rPr lang="en-US" dirty="0" smtClean="0">
                <a:latin typeface="Lucida Console" pitchFamily="49" charset="0"/>
              </a:rPr>
              <a:t>|    1     |</a:t>
            </a:r>
          </a:p>
          <a:p>
            <a:pPr algn="ctr"/>
            <a:r>
              <a:rPr lang="en-US" dirty="0" smtClean="0">
                <a:latin typeface="Lucida Console" pitchFamily="49" charset="0"/>
              </a:rPr>
              <a:t>+----------+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Explicit Content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04800" y="1524001"/>
            <a:ext cx="8458200" cy="10156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lIns="91425" tIns="45713" rIns="91425" bIns="45713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</a:rPr>
              <a:t>SELECT COUNT(*) </a:t>
            </a:r>
            <a:r>
              <a:rPr lang="en-US" sz="2000" b="1" i="1" dirty="0">
                <a:solidFill>
                  <a:srgbClr val="000000"/>
                </a:solidFill>
              </a:rPr>
              <a:t>as “</a:t>
            </a:r>
            <a:r>
              <a:rPr lang="en-US" sz="2000" b="1" i="1" dirty="0" err="1">
                <a:solidFill>
                  <a:srgbClr val="000000"/>
                </a:solidFill>
              </a:rPr>
              <a:t>total_count</a:t>
            </a:r>
            <a:r>
              <a:rPr lang="en-US" sz="2000" b="1" i="1" dirty="0">
                <a:solidFill>
                  <a:srgbClr val="000000"/>
                </a:solidFill>
              </a:rPr>
              <a:t>”</a:t>
            </a:r>
          </a:p>
          <a:p>
            <a:r>
              <a:rPr lang="en-US" sz="2000" dirty="0">
                <a:solidFill>
                  <a:srgbClr val="000000"/>
                </a:solidFill>
              </a:rPr>
              <a:t>  FROM T_ANSWERS</a:t>
            </a:r>
          </a:p>
          <a:p>
            <a:r>
              <a:rPr lang="en-US" sz="2000" dirty="0">
                <a:solidFill>
                  <a:srgbClr val="000000"/>
                </a:solidFill>
              </a:rPr>
              <a:t>WHERE </a:t>
            </a:r>
            <a:r>
              <a:rPr lang="en-US" sz="2000" dirty="0" err="1">
                <a:solidFill>
                  <a:srgbClr val="000000"/>
                </a:solidFill>
              </a:rPr>
              <a:t>life_universe_everything</a:t>
            </a:r>
            <a:r>
              <a:rPr lang="en-US" sz="2000" dirty="0">
                <a:solidFill>
                  <a:srgbClr val="000000"/>
                </a:solidFill>
              </a:rPr>
              <a:t> = 42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3" y="2741474"/>
            <a:ext cx="7594831" cy="1508105"/>
          </a:xfrm>
          <a:prstGeom prst="rect">
            <a:avLst/>
          </a:prstGeom>
          <a:noFill/>
        </p:spPr>
        <p:txBody>
          <a:bodyPr wrap="square" lIns="91425" tIns="45713" rIns="91425" bIns="45713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    </a:t>
            </a:r>
            <a:r>
              <a:rPr lang="en-US" dirty="0" smtClean="0">
                <a:solidFill>
                  <a:srgbClr val="000096"/>
                </a:solidFill>
              </a:rPr>
              <a:t>&lt;ind-def:sql57_state</a:t>
            </a:r>
            <a:r>
              <a:rPr lang="en-US" dirty="0" smtClean="0">
                <a:solidFill>
                  <a:srgbClr val="F5844C"/>
                </a:solidFill>
              </a:rPr>
              <a:t> id</a:t>
            </a:r>
            <a:r>
              <a:rPr lang="en-US" dirty="0" smtClean="0">
                <a:solidFill>
                  <a:srgbClr val="FF8040"/>
                </a:solidFill>
              </a:rPr>
              <a:t>=</a:t>
            </a:r>
            <a:r>
              <a:rPr lang="en-US" dirty="0" smtClean="0">
                <a:solidFill>
                  <a:srgbClr val="993300"/>
                </a:solidFill>
              </a:rPr>
              <a:t>"oval:com.tg.sql57-challenges:ste:151"</a:t>
            </a:r>
            <a:r>
              <a:rPr lang="en-US" dirty="0" smtClean="0">
                <a:solidFill>
                  <a:srgbClr val="000096"/>
                </a:solidFill>
              </a:rPr>
              <a:t>&gt;</a:t>
            </a:r>
            <a:r>
              <a:rPr lang="en-US" dirty="0" smtClean="0">
                <a:solidFill>
                  <a:srgbClr val="000000"/>
                </a:solidFill>
              </a:rPr>
              <a:t/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>      </a:t>
            </a:r>
            <a:r>
              <a:rPr lang="en-US" dirty="0" smtClean="0">
                <a:solidFill>
                  <a:srgbClr val="000096"/>
                </a:solidFill>
              </a:rPr>
              <a:t>&lt;</a:t>
            </a:r>
            <a:r>
              <a:rPr lang="en-US" dirty="0" err="1" smtClean="0">
                <a:solidFill>
                  <a:srgbClr val="000096"/>
                </a:solidFill>
              </a:rPr>
              <a:t>ind-def:result</a:t>
            </a:r>
            <a:r>
              <a:rPr lang="en-US" dirty="0" smtClean="0">
                <a:solidFill>
                  <a:srgbClr val="F5844C"/>
                </a:solidFill>
              </a:rPr>
              <a:t> </a:t>
            </a:r>
            <a:r>
              <a:rPr lang="en-US" dirty="0" err="1" smtClean="0">
                <a:solidFill>
                  <a:srgbClr val="F5844C"/>
                </a:solidFill>
              </a:rPr>
              <a:t>datatype</a:t>
            </a:r>
            <a:r>
              <a:rPr lang="en-US" dirty="0" smtClean="0">
                <a:solidFill>
                  <a:srgbClr val="FF8040"/>
                </a:solidFill>
              </a:rPr>
              <a:t>=</a:t>
            </a:r>
            <a:r>
              <a:rPr lang="en-US" dirty="0" smtClean="0">
                <a:solidFill>
                  <a:srgbClr val="993300"/>
                </a:solidFill>
              </a:rPr>
              <a:t>"record"</a:t>
            </a:r>
            <a:r>
              <a:rPr lang="en-US" dirty="0" smtClean="0">
                <a:solidFill>
                  <a:srgbClr val="F5844C"/>
                </a:solidFill>
              </a:rPr>
              <a:t> operation</a:t>
            </a:r>
            <a:r>
              <a:rPr lang="en-US" dirty="0" smtClean="0">
                <a:solidFill>
                  <a:srgbClr val="FF8040"/>
                </a:solidFill>
              </a:rPr>
              <a:t>=</a:t>
            </a:r>
            <a:r>
              <a:rPr lang="en-US" dirty="0" smtClean="0">
                <a:solidFill>
                  <a:srgbClr val="993300"/>
                </a:solidFill>
              </a:rPr>
              <a:t>"equals"</a:t>
            </a:r>
            <a:r>
              <a:rPr lang="en-US" dirty="0" smtClean="0">
                <a:solidFill>
                  <a:srgbClr val="000096"/>
                </a:solidFill>
              </a:rPr>
              <a:t>&gt;</a:t>
            </a:r>
            <a:r>
              <a:rPr lang="en-US" dirty="0" smtClean="0">
                <a:solidFill>
                  <a:srgbClr val="000000"/>
                </a:solidFill>
              </a:rPr>
              <a:t/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>        </a:t>
            </a:r>
            <a:r>
              <a:rPr lang="en-US" dirty="0" smtClean="0">
                <a:solidFill>
                  <a:srgbClr val="000096"/>
                </a:solidFill>
              </a:rPr>
              <a:t>&lt;field</a:t>
            </a:r>
            <a:r>
              <a:rPr lang="en-US" dirty="0" smtClean="0">
                <a:solidFill>
                  <a:srgbClr val="F5844C"/>
                </a:solidFill>
              </a:rPr>
              <a:t> name</a:t>
            </a:r>
            <a:r>
              <a:rPr lang="en-US" dirty="0" smtClean="0">
                <a:solidFill>
                  <a:srgbClr val="FF8040"/>
                </a:solidFill>
              </a:rPr>
              <a:t>=</a:t>
            </a:r>
            <a:r>
              <a:rPr lang="en-US" dirty="0" smtClean="0">
                <a:solidFill>
                  <a:srgbClr val="993300"/>
                </a:solidFill>
              </a:rPr>
              <a:t>“</a:t>
            </a:r>
            <a:r>
              <a:rPr lang="en-US" sz="2000" b="1" i="1" dirty="0" err="1">
                <a:solidFill>
                  <a:srgbClr val="993300"/>
                </a:solidFill>
              </a:rPr>
              <a:t>total_count</a:t>
            </a:r>
            <a:r>
              <a:rPr lang="en-US" dirty="0" smtClean="0">
                <a:solidFill>
                  <a:srgbClr val="993300"/>
                </a:solidFill>
              </a:rPr>
              <a:t>“</a:t>
            </a:r>
            <a:r>
              <a:rPr lang="en-US" dirty="0" smtClean="0">
                <a:solidFill>
                  <a:srgbClr val="F5844C"/>
                </a:solidFill>
              </a:rPr>
              <a:t> operation</a:t>
            </a:r>
            <a:r>
              <a:rPr lang="en-US" dirty="0" smtClean="0">
                <a:solidFill>
                  <a:srgbClr val="FF8040"/>
                </a:solidFill>
              </a:rPr>
              <a:t>=</a:t>
            </a:r>
            <a:r>
              <a:rPr lang="en-US" dirty="0" smtClean="0">
                <a:solidFill>
                  <a:srgbClr val="993300"/>
                </a:solidFill>
              </a:rPr>
              <a:t>"equals"</a:t>
            </a:r>
            <a:r>
              <a:rPr lang="en-US" dirty="0" smtClean="0">
                <a:solidFill>
                  <a:srgbClr val="000096"/>
                </a:solidFill>
              </a:rPr>
              <a:t>&gt;1&lt;/field&gt;</a:t>
            </a:r>
            <a:r>
              <a:rPr lang="en-US" dirty="0" smtClean="0">
                <a:solidFill>
                  <a:srgbClr val="000000"/>
                </a:solidFill>
              </a:rPr>
              <a:t/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>      </a:t>
            </a:r>
            <a:r>
              <a:rPr lang="en-US" dirty="0" smtClean="0">
                <a:solidFill>
                  <a:srgbClr val="000096"/>
                </a:solidFill>
              </a:rPr>
              <a:t>&lt;/</a:t>
            </a:r>
            <a:r>
              <a:rPr lang="en-US" dirty="0" err="1" smtClean="0">
                <a:solidFill>
                  <a:srgbClr val="000096"/>
                </a:solidFill>
              </a:rPr>
              <a:t>ind-def:result</a:t>
            </a:r>
            <a:r>
              <a:rPr lang="en-US" dirty="0" smtClean="0">
                <a:solidFill>
                  <a:srgbClr val="000096"/>
                </a:solidFill>
              </a:rPr>
              <a:t>&gt;</a:t>
            </a:r>
            <a:r>
              <a:rPr lang="en-US" dirty="0" smtClean="0">
                <a:solidFill>
                  <a:srgbClr val="000000"/>
                </a:solidFill>
              </a:rPr>
              <a:t/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>    </a:t>
            </a:r>
            <a:r>
              <a:rPr lang="en-US" dirty="0" smtClean="0">
                <a:solidFill>
                  <a:srgbClr val="000096"/>
                </a:solidFill>
              </a:rPr>
              <a:t>&lt;/ind-def:sql57_state&gt;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60885" y="4495801"/>
            <a:ext cx="2305429" cy="1785100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CC"/>
                </a:solidFill>
              </a:rPr>
              <a:t>Oracle Result Set</a:t>
            </a:r>
          </a:p>
          <a:p>
            <a:pPr algn="ctr"/>
            <a:r>
              <a:rPr lang="en-US" dirty="0" smtClean="0">
                <a:latin typeface="Lucida Console" pitchFamily="49" charset="0"/>
              </a:rPr>
              <a:t>+-------------+</a:t>
            </a:r>
          </a:p>
          <a:p>
            <a:pPr algn="ctr"/>
            <a:r>
              <a:rPr lang="en-US" dirty="0" smtClean="0">
                <a:latin typeface="Lucida Console" pitchFamily="49" charset="0"/>
              </a:rPr>
              <a:t>| </a:t>
            </a:r>
            <a:r>
              <a:rPr lang="en-US" dirty="0" err="1" smtClean="0">
                <a:latin typeface="Lucida Console" pitchFamily="49" charset="0"/>
              </a:rPr>
              <a:t>total_count</a:t>
            </a:r>
            <a:r>
              <a:rPr lang="en-US" dirty="0" smtClean="0">
                <a:latin typeface="Lucida Console" pitchFamily="49" charset="0"/>
              </a:rPr>
              <a:t> |</a:t>
            </a:r>
          </a:p>
          <a:p>
            <a:pPr algn="ctr"/>
            <a:r>
              <a:rPr lang="en-US" dirty="0" smtClean="0">
                <a:latin typeface="Lucida Console" pitchFamily="49" charset="0"/>
              </a:rPr>
              <a:t>+-------------+</a:t>
            </a:r>
          </a:p>
          <a:p>
            <a:pPr algn="ctr"/>
            <a:r>
              <a:rPr lang="en-US" dirty="0" smtClean="0">
                <a:latin typeface="Lucida Console" pitchFamily="49" charset="0"/>
              </a:rPr>
              <a:t>|      1      |</a:t>
            </a:r>
          </a:p>
          <a:p>
            <a:pPr algn="ctr"/>
            <a:r>
              <a:rPr lang="en-US" dirty="0" smtClean="0">
                <a:latin typeface="Lucida Console" pitchFamily="49" charset="0"/>
              </a:rPr>
              <a:t>+-------------+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48171" y="4495801"/>
            <a:ext cx="2900336" cy="1785100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CC"/>
                </a:solidFill>
              </a:rPr>
              <a:t>SQL Server Result Set</a:t>
            </a:r>
          </a:p>
          <a:p>
            <a:pPr algn="ctr"/>
            <a:r>
              <a:rPr lang="en-US" dirty="0" smtClean="0">
                <a:latin typeface="Lucida Console" pitchFamily="49" charset="0"/>
              </a:rPr>
              <a:t>+-------------+</a:t>
            </a:r>
          </a:p>
          <a:p>
            <a:pPr algn="ctr"/>
            <a:r>
              <a:rPr lang="en-US" dirty="0" smtClean="0">
                <a:latin typeface="Lucida Console" pitchFamily="49" charset="0"/>
              </a:rPr>
              <a:t>| </a:t>
            </a:r>
            <a:r>
              <a:rPr lang="en-US" dirty="0" err="1" smtClean="0">
                <a:latin typeface="Lucida Console" pitchFamily="49" charset="0"/>
              </a:rPr>
              <a:t>total_count</a:t>
            </a:r>
            <a:r>
              <a:rPr lang="en-US" dirty="0" smtClean="0">
                <a:latin typeface="Lucida Console" pitchFamily="49" charset="0"/>
              </a:rPr>
              <a:t> |</a:t>
            </a:r>
          </a:p>
          <a:p>
            <a:pPr algn="ctr"/>
            <a:r>
              <a:rPr lang="en-US" dirty="0" smtClean="0">
                <a:latin typeface="Lucida Console" pitchFamily="49" charset="0"/>
              </a:rPr>
              <a:t>+-------------+</a:t>
            </a:r>
          </a:p>
          <a:p>
            <a:pPr algn="ctr"/>
            <a:r>
              <a:rPr lang="en-US" dirty="0" smtClean="0">
                <a:latin typeface="Lucida Console" pitchFamily="49" charset="0"/>
              </a:rPr>
              <a:t>|      1      |</a:t>
            </a:r>
          </a:p>
          <a:p>
            <a:pPr algn="ctr"/>
            <a:r>
              <a:rPr lang="en-US" dirty="0" smtClean="0">
                <a:latin typeface="Lucida Console" pitchFamily="49" charset="0"/>
              </a:rPr>
              <a:t>+-------------+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Multiple Database Instances</a:t>
            </a:r>
            <a:endParaRPr lang="en-US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6603847"/>
              </p:ext>
            </p:extLst>
          </p:nvPr>
        </p:nvGraphicFramePr>
        <p:xfrm>
          <a:off x="893764" y="1946275"/>
          <a:ext cx="7358062" cy="4017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30413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Summary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6453205"/>
              </p:ext>
            </p:extLst>
          </p:nvPr>
        </p:nvGraphicFramePr>
        <p:xfrm>
          <a:off x="893764" y="1946275"/>
          <a:ext cx="7358062" cy="4017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73144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OVAL Language SQL Test Challenges</a:t>
            </a:r>
            <a:endParaRPr lang="en-US" sz="3200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0821743"/>
              </p:ext>
            </p:extLst>
          </p:nvPr>
        </p:nvGraphicFramePr>
        <p:xfrm>
          <a:off x="688987" y="1101069"/>
          <a:ext cx="7764551" cy="49949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97181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SQL is not Universally Universal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04800" y="1917919"/>
            <a:ext cx="8458200" cy="13366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lIns="91425" tIns="45713" rIns="91425" bIns="45713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    </a:t>
            </a:r>
            <a:r>
              <a:rPr lang="en-US" sz="1600" dirty="0">
                <a:solidFill>
                  <a:srgbClr val="000096"/>
                </a:solidFill>
              </a:rPr>
              <a:t>&lt;ind-def:textfilecontent54_object</a:t>
            </a:r>
            <a:r>
              <a:rPr lang="en-US" sz="1600" dirty="0">
                <a:solidFill>
                  <a:srgbClr val="F5844C"/>
                </a:solidFill>
              </a:rPr>
              <a:t> id</a:t>
            </a:r>
            <a:r>
              <a:rPr lang="en-US" sz="1600" dirty="0">
                <a:solidFill>
                  <a:srgbClr val="FF8040"/>
                </a:solidFill>
              </a:rPr>
              <a:t>=</a:t>
            </a:r>
            <a:r>
              <a:rPr lang="en-US" sz="1600" dirty="0">
                <a:solidFill>
                  <a:srgbClr val="993300"/>
                </a:solidFill>
              </a:rPr>
              <a:t>"oval:com.tg.sql57-challenges:obj:169"</a:t>
            </a:r>
            <a:r>
              <a:rPr lang="en-US" sz="1600" dirty="0">
                <a:solidFill>
                  <a:srgbClr val="F5844C"/>
                </a:solidFill>
              </a:rPr>
              <a:t> version</a:t>
            </a:r>
            <a:r>
              <a:rPr lang="en-US" sz="1600" dirty="0">
                <a:solidFill>
                  <a:srgbClr val="FF8040"/>
                </a:solidFill>
              </a:rPr>
              <a:t>=</a:t>
            </a:r>
            <a:r>
              <a:rPr lang="en-US" sz="1600" dirty="0">
                <a:solidFill>
                  <a:srgbClr val="993300"/>
                </a:solidFill>
              </a:rPr>
              <a:t>"1"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  <a:r>
              <a:rPr lang="en-US" sz="1600" dirty="0">
                <a:solidFill>
                  <a:srgbClr val="000000"/>
                </a:solidFill>
              </a:rPr>
              <a:t/>
            </a:r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0000"/>
                </a:solidFill>
              </a:rPr>
              <a:t>      </a:t>
            </a:r>
            <a:r>
              <a:rPr lang="en-US" sz="1600" dirty="0">
                <a:solidFill>
                  <a:srgbClr val="000096"/>
                </a:solidFill>
              </a:rPr>
              <a:t>&lt;</a:t>
            </a:r>
            <a:r>
              <a:rPr lang="en-US" sz="1600" dirty="0" err="1">
                <a:solidFill>
                  <a:srgbClr val="000096"/>
                </a:solidFill>
              </a:rPr>
              <a:t>ind-def:path</a:t>
            </a:r>
            <a:r>
              <a:rPr lang="en-US" sz="1600" dirty="0">
                <a:solidFill>
                  <a:srgbClr val="F5844C"/>
                </a:solidFill>
              </a:rPr>
              <a:t> </a:t>
            </a:r>
            <a:r>
              <a:rPr lang="en-US" sz="1600" dirty="0" err="1">
                <a:solidFill>
                  <a:srgbClr val="F5844C"/>
                </a:solidFill>
              </a:rPr>
              <a:t>var_check</a:t>
            </a:r>
            <a:r>
              <a:rPr lang="en-US" sz="1600" dirty="0">
                <a:solidFill>
                  <a:srgbClr val="FF8040"/>
                </a:solidFill>
              </a:rPr>
              <a:t>=</a:t>
            </a:r>
            <a:r>
              <a:rPr lang="en-US" sz="1600" dirty="0">
                <a:solidFill>
                  <a:srgbClr val="993300"/>
                </a:solidFill>
              </a:rPr>
              <a:t>"all"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  <a:r>
              <a:rPr lang="en-US" sz="1600" dirty="0">
                <a:solidFill>
                  <a:srgbClr val="000000"/>
                </a:solidFill>
              </a:rPr>
              <a:t>C:\Program Files\</a:t>
            </a:r>
            <a:r>
              <a:rPr lang="en-US" sz="1600" dirty="0" err="1">
                <a:solidFill>
                  <a:srgbClr val="000000"/>
                </a:solidFill>
              </a:rPr>
              <a:t>MyApp</a:t>
            </a:r>
            <a:r>
              <a:rPr lang="en-US" sz="1600" dirty="0">
                <a:solidFill>
                  <a:srgbClr val="000096"/>
                </a:solidFill>
              </a:rPr>
              <a:t>&lt;/</a:t>
            </a:r>
            <a:r>
              <a:rPr lang="en-US" sz="1600" dirty="0" err="1">
                <a:solidFill>
                  <a:srgbClr val="000096"/>
                </a:solidFill>
              </a:rPr>
              <a:t>ind-def:path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  <a:r>
              <a:rPr lang="en-US" sz="1600" dirty="0">
                <a:solidFill>
                  <a:srgbClr val="000000"/>
                </a:solidFill>
              </a:rPr>
              <a:t/>
            </a:r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0000"/>
                </a:solidFill>
              </a:rPr>
              <a:t>      </a:t>
            </a:r>
            <a:r>
              <a:rPr lang="en-US" sz="1600" dirty="0">
                <a:solidFill>
                  <a:srgbClr val="000096"/>
                </a:solidFill>
              </a:rPr>
              <a:t>&lt;</a:t>
            </a:r>
            <a:r>
              <a:rPr lang="en-US" sz="1600" dirty="0" err="1">
                <a:solidFill>
                  <a:srgbClr val="000096"/>
                </a:solidFill>
              </a:rPr>
              <a:t>ind-def:filename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  <a:r>
              <a:rPr lang="en-US" sz="1600" dirty="0" err="1">
                <a:solidFill>
                  <a:srgbClr val="000000"/>
                </a:solidFill>
              </a:rPr>
              <a:t>MyFile.conf</a:t>
            </a:r>
            <a:r>
              <a:rPr lang="en-US" sz="1600" dirty="0">
                <a:solidFill>
                  <a:srgbClr val="000096"/>
                </a:solidFill>
              </a:rPr>
              <a:t>&lt;/</a:t>
            </a:r>
            <a:r>
              <a:rPr lang="en-US" sz="1600" dirty="0" err="1">
                <a:solidFill>
                  <a:srgbClr val="000096"/>
                </a:solidFill>
              </a:rPr>
              <a:t>ind-def:filename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  <a:r>
              <a:rPr lang="en-US" sz="1600" dirty="0">
                <a:solidFill>
                  <a:srgbClr val="000000"/>
                </a:solidFill>
              </a:rPr>
              <a:t/>
            </a:r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0000"/>
                </a:solidFill>
              </a:rPr>
              <a:t>      </a:t>
            </a:r>
            <a:r>
              <a:rPr lang="en-US" sz="1600" dirty="0">
                <a:solidFill>
                  <a:srgbClr val="000096"/>
                </a:solidFill>
              </a:rPr>
              <a:t>&lt;</a:t>
            </a:r>
            <a:r>
              <a:rPr lang="en-US" sz="1600" dirty="0" err="1">
                <a:solidFill>
                  <a:srgbClr val="000096"/>
                </a:solidFill>
              </a:rPr>
              <a:t>ind-def:pattern</a:t>
            </a:r>
            <a:r>
              <a:rPr lang="en-US" sz="1600" dirty="0">
                <a:solidFill>
                  <a:srgbClr val="F5844C"/>
                </a:solidFill>
              </a:rPr>
              <a:t> operation</a:t>
            </a:r>
            <a:r>
              <a:rPr lang="en-US" sz="1600" dirty="0">
                <a:solidFill>
                  <a:srgbClr val="FF8040"/>
                </a:solidFill>
              </a:rPr>
              <a:t>=</a:t>
            </a:r>
            <a:r>
              <a:rPr lang="en-US" sz="1600" dirty="0">
                <a:solidFill>
                  <a:srgbClr val="993300"/>
                </a:solidFill>
              </a:rPr>
              <a:t>"pattern match"</a:t>
            </a:r>
            <a:r>
              <a:rPr lang="en-US" sz="1600" dirty="0">
                <a:solidFill>
                  <a:srgbClr val="000096"/>
                </a:solidFill>
              </a:rPr>
              <a:t>&gt;^</a:t>
            </a:r>
            <a:r>
              <a:rPr lang="en-US" sz="1600" dirty="0" err="1">
                <a:solidFill>
                  <a:srgbClr val="000000"/>
                </a:solidFill>
              </a:rPr>
              <a:t>MyPattern</a:t>
            </a:r>
            <a:r>
              <a:rPr lang="en-US" sz="1600" dirty="0">
                <a:solidFill>
                  <a:srgbClr val="000000"/>
                </a:solidFill>
              </a:rPr>
              <a:t>=&lt;/</a:t>
            </a:r>
            <a:r>
              <a:rPr lang="en-US" sz="1600" dirty="0" err="1">
                <a:solidFill>
                  <a:srgbClr val="000096"/>
                </a:solidFill>
              </a:rPr>
              <a:t>ind-def:pattern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  <a:r>
              <a:rPr lang="en-US" sz="1600" dirty="0">
                <a:solidFill>
                  <a:srgbClr val="000000"/>
                </a:solidFill>
              </a:rPr>
              <a:t/>
            </a:r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0000"/>
                </a:solidFill>
              </a:rPr>
              <a:t>    </a:t>
            </a:r>
            <a:r>
              <a:rPr lang="en-US" sz="1600" dirty="0">
                <a:solidFill>
                  <a:srgbClr val="000096"/>
                </a:solidFill>
              </a:rPr>
              <a:t>&lt;/ind-def:textfilecontent54_object&gt;</a:t>
            </a:r>
            <a:endParaRPr lang="en-US" sz="1600" dirty="0">
              <a:solidFill>
                <a:srgbClr val="000096"/>
              </a:solidFill>
              <a:latin typeface="Lucida Console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SQL is not Universally Universal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04800" y="1917919"/>
            <a:ext cx="8458200" cy="13366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lIns="91425" tIns="45713" rIns="91425" bIns="45713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    </a:t>
            </a:r>
            <a:r>
              <a:rPr lang="en-US" sz="1600" dirty="0">
                <a:solidFill>
                  <a:srgbClr val="000096"/>
                </a:solidFill>
              </a:rPr>
              <a:t>&lt;ind-def:textfilecontent54_object</a:t>
            </a:r>
            <a:r>
              <a:rPr lang="en-US" sz="1600" dirty="0">
                <a:solidFill>
                  <a:srgbClr val="F5844C"/>
                </a:solidFill>
              </a:rPr>
              <a:t> id</a:t>
            </a:r>
            <a:r>
              <a:rPr lang="en-US" sz="1600" dirty="0">
                <a:solidFill>
                  <a:srgbClr val="FF8040"/>
                </a:solidFill>
              </a:rPr>
              <a:t>=</a:t>
            </a:r>
            <a:r>
              <a:rPr lang="en-US" sz="1600" dirty="0">
                <a:solidFill>
                  <a:srgbClr val="993300"/>
                </a:solidFill>
              </a:rPr>
              <a:t>"oval:com.tg.sql57-challenges:obj:169"</a:t>
            </a:r>
            <a:r>
              <a:rPr lang="en-US" sz="1600" dirty="0">
                <a:solidFill>
                  <a:srgbClr val="F5844C"/>
                </a:solidFill>
              </a:rPr>
              <a:t> version</a:t>
            </a:r>
            <a:r>
              <a:rPr lang="en-US" sz="1600" dirty="0">
                <a:solidFill>
                  <a:srgbClr val="FF8040"/>
                </a:solidFill>
              </a:rPr>
              <a:t>=</a:t>
            </a:r>
            <a:r>
              <a:rPr lang="en-US" sz="1600" dirty="0">
                <a:solidFill>
                  <a:srgbClr val="993300"/>
                </a:solidFill>
              </a:rPr>
              <a:t>"1"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  <a:r>
              <a:rPr lang="en-US" sz="1600" dirty="0">
                <a:solidFill>
                  <a:srgbClr val="000000"/>
                </a:solidFill>
              </a:rPr>
              <a:t/>
            </a:r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0000"/>
                </a:solidFill>
              </a:rPr>
              <a:t>      </a:t>
            </a:r>
            <a:r>
              <a:rPr lang="en-US" sz="1600" dirty="0">
                <a:solidFill>
                  <a:srgbClr val="000096"/>
                </a:solidFill>
              </a:rPr>
              <a:t>&lt;</a:t>
            </a:r>
            <a:r>
              <a:rPr lang="en-US" sz="1600" dirty="0" err="1">
                <a:solidFill>
                  <a:srgbClr val="000096"/>
                </a:solidFill>
              </a:rPr>
              <a:t>ind-def:path</a:t>
            </a:r>
            <a:r>
              <a:rPr lang="en-US" sz="1600" dirty="0">
                <a:solidFill>
                  <a:srgbClr val="F5844C"/>
                </a:solidFill>
              </a:rPr>
              <a:t> </a:t>
            </a:r>
            <a:r>
              <a:rPr lang="en-US" sz="1600" dirty="0" err="1">
                <a:solidFill>
                  <a:srgbClr val="F5844C"/>
                </a:solidFill>
              </a:rPr>
              <a:t>var_check</a:t>
            </a:r>
            <a:r>
              <a:rPr lang="en-US" sz="1600" dirty="0">
                <a:solidFill>
                  <a:srgbClr val="FF8040"/>
                </a:solidFill>
              </a:rPr>
              <a:t>=</a:t>
            </a:r>
            <a:r>
              <a:rPr lang="en-US" sz="1600" dirty="0">
                <a:solidFill>
                  <a:srgbClr val="993300"/>
                </a:solidFill>
              </a:rPr>
              <a:t>"all“ </a:t>
            </a:r>
            <a:r>
              <a:rPr lang="en-US" sz="1600" dirty="0" err="1">
                <a:solidFill>
                  <a:srgbClr val="F5844C"/>
                </a:solidFill>
              </a:rPr>
              <a:t>var_ref</a:t>
            </a:r>
            <a:r>
              <a:rPr lang="en-US" sz="1600" dirty="0">
                <a:solidFill>
                  <a:srgbClr val="FF8040"/>
                </a:solidFill>
              </a:rPr>
              <a:t>=</a:t>
            </a:r>
            <a:r>
              <a:rPr lang="en-US" sz="1600" dirty="0">
                <a:solidFill>
                  <a:srgbClr val="993300"/>
                </a:solidFill>
              </a:rPr>
              <a:t>"oval:com.tg.sql57-challenges:var:51"</a:t>
            </a:r>
            <a:r>
              <a:rPr lang="en-US" sz="1600" dirty="0">
                <a:solidFill>
                  <a:srgbClr val="000096"/>
                </a:solidFill>
              </a:rPr>
              <a:t>/&gt;</a:t>
            </a:r>
            <a:r>
              <a:rPr lang="en-US" sz="1600" dirty="0">
                <a:solidFill>
                  <a:srgbClr val="000000"/>
                </a:solidFill>
              </a:rPr>
              <a:t/>
            </a:r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0000"/>
                </a:solidFill>
              </a:rPr>
              <a:t>      </a:t>
            </a:r>
            <a:r>
              <a:rPr lang="en-US" sz="1600" dirty="0">
                <a:solidFill>
                  <a:srgbClr val="000096"/>
                </a:solidFill>
              </a:rPr>
              <a:t>&lt;</a:t>
            </a:r>
            <a:r>
              <a:rPr lang="en-US" sz="1600" dirty="0" err="1">
                <a:solidFill>
                  <a:srgbClr val="000096"/>
                </a:solidFill>
              </a:rPr>
              <a:t>ind-def:filename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  <a:r>
              <a:rPr lang="en-US" sz="1600" dirty="0" err="1">
                <a:solidFill>
                  <a:srgbClr val="000000"/>
                </a:solidFill>
              </a:rPr>
              <a:t>MyFile.conf</a:t>
            </a:r>
            <a:r>
              <a:rPr lang="en-US" sz="1600" dirty="0">
                <a:solidFill>
                  <a:srgbClr val="000096"/>
                </a:solidFill>
              </a:rPr>
              <a:t>&lt;/</a:t>
            </a:r>
            <a:r>
              <a:rPr lang="en-US" sz="1600" dirty="0" err="1">
                <a:solidFill>
                  <a:srgbClr val="000096"/>
                </a:solidFill>
              </a:rPr>
              <a:t>ind-def:filename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  <a:r>
              <a:rPr lang="en-US" sz="1600" dirty="0">
                <a:solidFill>
                  <a:srgbClr val="000000"/>
                </a:solidFill>
              </a:rPr>
              <a:t/>
            </a:r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0000"/>
                </a:solidFill>
              </a:rPr>
              <a:t>      </a:t>
            </a:r>
            <a:r>
              <a:rPr lang="en-US" sz="1600" dirty="0">
                <a:solidFill>
                  <a:srgbClr val="000096"/>
                </a:solidFill>
              </a:rPr>
              <a:t>&lt;</a:t>
            </a:r>
            <a:r>
              <a:rPr lang="en-US" sz="1600" dirty="0" err="1">
                <a:solidFill>
                  <a:srgbClr val="000096"/>
                </a:solidFill>
              </a:rPr>
              <a:t>ind-def:pattern</a:t>
            </a:r>
            <a:r>
              <a:rPr lang="en-US" sz="1600" dirty="0">
                <a:solidFill>
                  <a:srgbClr val="F5844C"/>
                </a:solidFill>
              </a:rPr>
              <a:t> operation</a:t>
            </a:r>
            <a:r>
              <a:rPr lang="en-US" sz="1600" dirty="0">
                <a:solidFill>
                  <a:srgbClr val="FF8040"/>
                </a:solidFill>
              </a:rPr>
              <a:t>=</a:t>
            </a:r>
            <a:r>
              <a:rPr lang="en-US" sz="1600" dirty="0">
                <a:solidFill>
                  <a:srgbClr val="993300"/>
                </a:solidFill>
              </a:rPr>
              <a:t>"pattern match"</a:t>
            </a:r>
            <a:r>
              <a:rPr lang="en-US" sz="1600" dirty="0">
                <a:solidFill>
                  <a:srgbClr val="000096"/>
                </a:solidFill>
              </a:rPr>
              <a:t>&gt;^</a:t>
            </a:r>
            <a:r>
              <a:rPr lang="en-US" sz="1600" dirty="0" err="1">
                <a:solidFill>
                  <a:srgbClr val="000000"/>
                </a:solidFill>
              </a:rPr>
              <a:t>MyPattern</a:t>
            </a:r>
            <a:r>
              <a:rPr lang="en-US" sz="1600" dirty="0">
                <a:solidFill>
                  <a:srgbClr val="000000"/>
                </a:solidFill>
              </a:rPr>
              <a:t>=&lt;/</a:t>
            </a:r>
            <a:r>
              <a:rPr lang="en-US" sz="1600" dirty="0" err="1">
                <a:solidFill>
                  <a:srgbClr val="000096"/>
                </a:solidFill>
              </a:rPr>
              <a:t>ind-def:pattern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  <a:r>
              <a:rPr lang="en-US" sz="1600" dirty="0">
                <a:solidFill>
                  <a:srgbClr val="000000"/>
                </a:solidFill>
              </a:rPr>
              <a:t/>
            </a:r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0000"/>
                </a:solidFill>
              </a:rPr>
              <a:t>    </a:t>
            </a:r>
            <a:r>
              <a:rPr lang="en-US" sz="1600" dirty="0">
                <a:solidFill>
                  <a:srgbClr val="000096"/>
                </a:solidFill>
              </a:rPr>
              <a:t>&lt;/ind-def:textfilecontent54_object&gt;</a:t>
            </a:r>
            <a:endParaRPr lang="en-US" sz="1600" dirty="0">
              <a:solidFill>
                <a:srgbClr val="000096"/>
              </a:solidFill>
              <a:latin typeface="Lucida Console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20666251">
            <a:off x="1122476" y="4261152"/>
            <a:ext cx="6300123" cy="707886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r>
              <a:rPr lang="en-US" sz="4000" dirty="0">
                <a:solidFill>
                  <a:srgbClr val="C00000"/>
                </a:solidFill>
                <a:latin typeface="Impact" pitchFamily="34" charset="0"/>
              </a:rPr>
              <a:t>Declaration of Independence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SQL is not Universally Universal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04800" y="3810000"/>
            <a:ext cx="8458200" cy="208326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lIns="91425" tIns="45713" rIns="91425" bIns="45713">
            <a:spAutoFit/>
          </a:bodyPr>
          <a:lstStyle/>
          <a:p>
            <a:r>
              <a:rPr lang="en-US" sz="1600" dirty="0">
                <a:solidFill>
                  <a:srgbClr val="000096"/>
                </a:solidFill>
              </a:rPr>
              <a:t>    &lt;ind-def:sql57_object</a:t>
            </a:r>
            <a:r>
              <a:rPr lang="en-US" sz="1600" dirty="0">
                <a:solidFill>
                  <a:srgbClr val="F5844C"/>
                </a:solidFill>
              </a:rPr>
              <a:t> id</a:t>
            </a:r>
            <a:r>
              <a:rPr lang="en-US" sz="1600" dirty="0">
                <a:solidFill>
                  <a:srgbClr val="FF8040"/>
                </a:solidFill>
              </a:rPr>
              <a:t>=</a:t>
            </a:r>
            <a:r>
              <a:rPr lang="en-US" sz="1600" dirty="0">
                <a:solidFill>
                  <a:srgbClr val="993300"/>
                </a:solidFill>
              </a:rPr>
              <a:t>"oval:com.tg.sql57-challenges:obj:404"</a:t>
            </a:r>
            <a:r>
              <a:rPr lang="en-US" sz="1600" dirty="0">
                <a:solidFill>
                  <a:srgbClr val="F5844C"/>
                </a:solidFill>
              </a:rPr>
              <a:t> version</a:t>
            </a:r>
            <a:r>
              <a:rPr lang="en-US" sz="1600" dirty="0">
                <a:solidFill>
                  <a:srgbClr val="FF8040"/>
                </a:solidFill>
              </a:rPr>
              <a:t>=</a:t>
            </a:r>
            <a:r>
              <a:rPr lang="en-US" sz="1600" dirty="0">
                <a:solidFill>
                  <a:srgbClr val="993300"/>
                </a:solidFill>
              </a:rPr>
              <a:t>"1"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  <a:r>
              <a:rPr lang="en-US" sz="1600" dirty="0">
                <a:solidFill>
                  <a:srgbClr val="000000"/>
                </a:solidFill>
              </a:rPr>
              <a:t/>
            </a:r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0000"/>
                </a:solidFill>
              </a:rPr>
              <a:t>      </a:t>
            </a:r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0000"/>
                </a:solidFill>
              </a:rPr>
              <a:t>      </a:t>
            </a:r>
            <a:r>
              <a:rPr lang="en-US" sz="1600" dirty="0">
                <a:solidFill>
                  <a:srgbClr val="000096"/>
                </a:solidFill>
              </a:rPr>
              <a:t>&lt;</a:t>
            </a:r>
            <a:r>
              <a:rPr lang="en-US" sz="1600" dirty="0" err="1">
                <a:solidFill>
                  <a:srgbClr val="000096"/>
                </a:solidFill>
              </a:rPr>
              <a:t>ind-def:sql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</a:p>
          <a:p>
            <a:r>
              <a:rPr lang="en-US" sz="1600" dirty="0">
                <a:solidFill>
                  <a:srgbClr val="000096"/>
                </a:solidFill>
              </a:rPr>
              <a:t>        </a:t>
            </a:r>
            <a:r>
              <a:rPr lang="en-US" sz="1600" dirty="0">
                <a:solidFill>
                  <a:srgbClr val="000000"/>
                </a:solidFill>
              </a:rPr>
              <a:t>SELECT COUNT(*)</a:t>
            </a:r>
          </a:p>
          <a:p>
            <a:r>
              <a:rPr lang="en-US" sz="1600" dirty="0">
                <a:solidFill>
                  <a:srgbClr val="000000"/>
                </a:solidFill>
              </a:rPr>
              <a:t>          FROM SYSLOGINS </a:t>
            </a:r>
          </a:p>
          <a:p>
            <a:r>
              <a:rPr lang="en-US" sz="1600" dirty="0">
                <a:solidFill>
                  <a:srgbClr val="000000"/>
                </a:solidFill>
              </a:rPr>
              <a:t>        WHERE password is null and name = '</a:t>
            </a:r>
            <a:r>
              <a:rPr lang="en-US" sz="1600" dirty="0" err="1">
                <a:solidFill>
                  <a:srgbClr val="000000"/>
                </a:solidFill>
              </a:rPr>
              <a:t>sa</a:t>
            </a:r>
            <a:r>
              <a:rPr lang="en-US" sz="1600" dirty="0">
                <a:solidFill>
                  <a:srgbClr val="000000"/>
                </a:solidFill>
              </a:rPr>
              <a:t>'</a:t>
            </a:r>
          </a:p>
          <a:p>
            <a:r>
              <a:rPr lang="en-US" sz="1600" dirty="0">
                <a:solidFill>
                  <a:srgbClr val="000000"/>
                </a:solidFill>
              </a:rPr>
              <a:t>      </a:t>
            </a:r>
            <a:r>
              <a:rPr lang="en-US" sz="1600" dirty="0">
                <a:solidFill>
                  <a:srgbClr val="000096"/>
                </a:solidFill>
              </a:rPr>
              <a:t>&lt;/</a:t>
            </a:r>
            <a:r>
              <a:rPr lang="en-US" sz="1600" dirty="0" err="1">
                <a:solidFill>
                  <a:srgbClr val="000096"/>
                </a:solidFill>
              </a:rPr>
              <a:t>ind-def:sql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  <a:r>
              <a:rPr lang="en-US" sz="1600" dirty="0">
                <a:solidFill>
                  <a:srgbClr val="000000"/>
                </a:solidFill>
              </a:rPr>
              <a:t/>
            </a:r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0000"/>
                </a:solidFill>
              </a:rPr>
              <a:t>    </a:t>
            </a:r>
            <a:r>
              <a:rPr lang="en-US" sz="1600" dirty="0">
                <a:solidFill>
                  <a:srgbClr val="000096"/>
                </a:solidFill>
              </a:rPr>
              <a:t>&lt;/ind-def:sql57_object&gt;</a:t>
            </a:r>
            <a:endParaRPr lang="en-US" sz="1600" dirty="0">
              <a:solidFill>
                <a:srgbClr val="000096"/>
              </a:solidFill>
              <a:latin typeface="Lucida Console" pitchFamily="49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304800" y="1917919"/>
            <a:ext cx="8458200" cy="13366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lIns="91425" tIns="45713" rIns="91425" bIns="45713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    </a:t>
            </a:r>
            <a:r>
              <a:rPr lang="en-US" sz="1600" dirty="0">
                <a:solidFill>
                  <a:srgbClr val="000096"/>
                </a:solidFill>
              </a:rPr>
              <a:t>&lt;ind-def:textfilecontent54_object</a:t>
            </a:r>
            <a:r>
              <a:rPr lang="en-US" sz="1600" dirty="0">
                <a:solidFill>
                  <a:srgbClr val="F5844C"/>
                </a:solidFill>
              </a:rPr>
              <a:t> id</a:t>
            </a:r>
            <a:r>
              <a:rPr lang="en-US" sz="1600" dirty="0">
                <a:solidFill>
                  <a:srgbClr val="FF8040"/>
                </a:solidFill>
              </a:rPr>
              <a:t>=</a:t>
            </a:r>
            <a:r>
              <a:rPr lang="en-US" sz="1600" dirty="0">
                <a:solidFill>
                  <a:srgbClr val="993300"/>
                </a:solidFill>
              </a:rPr>
              <a:t>"oval:com.tg.sql57-challenges:obj:169"</a:t>
            </a:r>
            <a:r>
              <a:rPr lang="en-US" sz="1600" dirty="0">
                <a:solidFill>
                  <a:srgbClr val="F5844C"/>
                </a:solidFill>
              </a:rPr>
              <a:t> version</a:t>
            </a:r>
            <a:r>
              <a:rPr lang="en-US" sz="1600" dirty="0">
                <a:solidFill>
                  <a:srgbClr val="FF8040"/>
                </a:solidFill>
              </a:rPr>
              <a:t>=</a:t>
            </a:r>
            <a:r>
              <a:rPr lang="en-US" sz="1600" dirty="0">
                <a:solidFill>
                  <a:srgbClr val="993300"/>
                </a:solidFill>
              </a:rPr>
              <a:t>"1"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  <a:r>
              <a:rPr lang="en-US" sz="1600" dirty="0">
                <a:solidFill>
                  <a:srgbClr val="000000"/>
                </a:solidFill>
              </a:rPr>
              <a:t/>
            </a:r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0000"/>
                </a:solidFill>
              </a:rPr>
              <a:t>      </a:t>
            </a:r>
            <a:r>
              <a:rPr lang="en-US" sz="1600" dirty="0">
                <a:solidFill>
                  <a:srgbClr val="000096"/>
                </a:solidFill>
              </a:rPr>
              <a:t>&lt;</a:t>
            </a:r>
            <a:r>
              <a:rPr lang="en-US" sz="1600" dirty="0" err="1">
                <a:solidFill>
                  <a:srgbClr val="000096"/>
                </a:solidFill>
              </a:rPr>
              <a:t>ind-def:path</a:t>
            </a:r>
            <a:r>
              <a:rPr lang="en-US" sz="1600" dirty="0">
                <a:solidFill>
                  <a:srgbClr val="F5844C"/>
                </a:solidFill>
              </a:rPr>
              <a:t> </a:t>
            </a:r>
            <a:r>
              <a:rPr lang="en-US" sz="1600" dirty="0" err="1">
                <a:solidFill>
                  <a:srgbClr val="F5844C"/>
                </a:solidFill>
              </a:rPr>
              <a:t>var_check</a:t>
            </a:r>
            <a:r>
              <a:rPr lang="en-US" sz="1600" dirty="0">
                <a:solidFill>
                  <a:srgbClr val="FF8040"/>
                </a:solidFill>
              </a:rPr>
              <a:t>=</a:t>
            </a:r>
            <a:r>
              <a:rPr lang="en-US" sz="1600" dirty="0">
                <a:solidFill>
                  <a:srgbClr val="993300"/>
                </a:solidFill>
              </a:rPr>
              <a:t>"all“ </a:t>
            </a:r>
            <a:r>
              <a:rPr lang="en-US" sz="1600" dirty="0" err="1">
                <a:solidFill>
                  <a:srgbClr val="F5844C"/>
                </a:solidFill>
              </a:rPr>
              <a:t>var_ref</a:t>
            </a:r>
            <a:r>
              <a:rPr lang="en-US" sz="1600" dirty="0">
                <a:solidFill>
                  <a:srgbClr val="FF8040"/>
                </a:solidFill>
              </a:rPr>
              <a:t>=</a:t>
            </a:r>
            <a:r>
              <a:rPr lang="en-US" sz="1600" dirty="0">
                <a:solidFill>
                  <a:srgbClr val="993300"/>
                </a:solidFill>
              </a:rPr>
              <a:t>"oval:com.tg.sql57-challenges:var:51"</a:t>
            </a:r>
            <a:r>
              <a:rPr lang="en-US" sz="1600" dirty="0">
                <a:solidFill>
                  <a:srgbClr val="000096"/>
                </a:solidFill>
              </a:rPr>
              <a:t>/&gt;</a:t>
            </a:r>
            <a:r>
              <a:rPr lang="en-US" sz="1600" dirty="0">
                <a:solidFill>
                  <a:srgbClr val="000000"/>
                </a:solidFill>
              </a:rPr>
              <a:t/>
            </a:r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0000"/>
                </a:solidFill>
              </a:rPr>
              <a:t>      </a:t>
            </a:r>
            <a:r>
              <a:rPr lang="en-US" sz="1600" dirty="0">
                <a:solidFill>
                  <a:srgbClr val="000096"/>
                </a:solidFill>
              </a:rPr>
              <a:t>&lt;</a:t>
            </a:r>
            <a:r>
              <a:rPr lang="en-US" sz="1600" dirty="0" err="1">
                <a:solidFill>
                  <a:srgbClr val="000096"/>
                </a:solidFill>
              </a:rPr>
              <a:t>ind-def:filename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  <a:r>
              <a:rPr lang="en-US" sz="1600" dirty="0" err="1">
                <a:solidFill>
                  <a:srgbClr val="000000"/>
                </a:solidFill>
              </a:rPr>
              <a:t>MyFile.conf</a:t>
            </a:r>
            <a:r>
              <a:rPr lang="en-US" sz="1600" dirty="0">
                <a:solidFill>
                  <a:srgbClr val="000096"/>
                </a:solidFill>
              </a:rPr>
              <a:t>&lt;/</a:t>
            </a:r>
            <a:r>
              <a:rPr lang="en-US" sz="1600" dirty="0" err="1">
                <a:solidFill>
                  <a:srgbClr val="000096"/>
                </a:solidFill>
              </a:rPr>
              <a:t>ind-def:filename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  <a:r>
              <a:rPr lang="en-US" sz="1600" dirty="0">
                <a:solidFill>
                  <a:srgbClr val="000000"/>
                </a:solidFill>
              </a:rPr>
              <a:t/>
            </a:r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0000"/>
                </a:solidFill>
              </a:rPr>
              <a:t>      </a:t>
            </a:r>
            <a:r>
              <a:rPr lang="en-US" sz="1600" dirty="0">
                <a:solidFill>
                  <a:srgbClr val="000096"/>
                </a:solidFill>
              </a:rPr>
              <a:t>&lt;</a:t>
            </a:r>
            <a:r>
              <a:rPr lang="en-US" sz="1600" dirty="0" err="1">
                <a:solidFill>
                  <a:srgbClr val="000096"/>
                </a:solidFill>
              </a:rPr>
              <a:t>ind-def:pattern</a:t>
            </a:r>
            <a:r>
              <a:rPr lang="en-US" sz="1600" dirty="0">
                <a:solidFill>
                  <a:srgbClr val="F5844C"/>
                </a:solidFill>
              </a:rPr>
              <a:t> operation</a:t>
            </a:r>
            <a:r>
              <a:rPr lang="en-US" sz="1600" dirty="0">
                <a:solidFill>
                  <a:srgbClr val="FF8040"/>
                </a:solidFill>
              </a:rPr>
              <a:t>=</a:t>
            </a:r>
            <a:r>
              <a:rPr lang="en-US" sz="1600" dirty="0">
                <a:solidFill>
                  <a:srgbClr val="993300"/>
                </a:solidFill>
              </a:rPr>
              <a:t>"pattern match"</a:t>
            </a:r>
            <a:r>
              <a:rPr lang="en-US" sz="1600" dirty="0">
                <a:solidFill>
                  <a:srgbClr val="000096"/>
                </a:solidFill>
              </a:rPr>
              <a:t>&gt;^</a:t>
            </a:r>
            <a:r>
              <a:rPr lang="en-US" sz="1600" dirty="0" err="1">
                <a:solidFill>
                  <a:srgbClr val="000000"/>
                </a:solidFill>
              </a:rPr>
              <a:t>MyPattern</a:t>
            </a:r>
            <a:r>
              <a:rPr lang="en-US" sz="1600" dirty="0">
                <a:solidFill>
                  <a:srgbClr val="000000"/>
                </a:solidFill>
              </a:rPr>
              <a:t>=&lt;/</a:t>
            </a:r>
            <a:r>
              <a:rPr lang="en-US" sz="1600" dirty="0" err="1">
                <a:solidFill>
                  <a:srgbClr val="000096"/>
                </a:solidFill>
              </a:rPr>
              <a:t>ind-def:pattern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  <a:r>
              <a:rPr lang="en-US" sz="1600" dirty="0">
                <a:solidFill>
                  <a:srgbClr val="000000"/>
                </a:solidFill>
              </a:rPr>
              <a:t/>
            </a:r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0000"/>
                </a:solidFill>
              </a:rPr>
              <a:t>    </a:t>
            </a:r>
            <a:r>
              <a:rPr lang="en-US" sz="1600" dirty="0">
                <a:solidFill>
                  <a:srgbClr val="000096"/>
                </a:solidFill>
              </a:rPr>
              <a:t>&lt;/ind-def:textfilecontent54_object&gt;</a:t>
            </a:r>
            <a:endParaRPr lang="en-US" sz="1600" dirty="0">
              <a:solidFill>
                <a:srgbClr val="000096"/>
              </a:solidFill>
              <a:latin typeface="Lucida Console" pitchFamily="49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1000" y="3352802"/>
            <a:ext cx="4050655" cy="460221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r>
              <a:rPr lang="en-US" sz="2400" b="1" kern="0" dirty="0">
                <a:solidFill>
                  <a:srgbClr val="000099"/>
                </a:solidFill>
                <a:ea typeface="+mj-ea"/>
                <a:cs typeface="+mj-cs"/>
              </a:rPr>
              <a:t>How does sql57 compare?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SQL is not Universally Universal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04800" y="3810000"/>
            <a:ext cx="8458200" cy="208326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lIns="91425" tIns="45713" rIns="91425" bIns="45713">
            <a:spAutoFit/>
          </a:bodyPr>
          <a:lstStyle/>
          <a:p>
            <a:r>
              <a:rPr lang="en-US" sz="1600" dirty="0">
                <a:solidFill>
                  <a:srgbClr val="000096"/>
                </a:solidFill>
              </a:rPr>
              <a:t>    &lt;ind-def:sql57_object</a:t>
            </a:r>
            <a:r>
              <a:rPr lang="en-US" sz="1600" dirty="0">
                <a:solidFill>
                  <a:srgbClr val="F5844C"/>
                </a:solidFill>
              </a:rPr>
              <a:t> id</a:t>
            </a:r>
            <a:r>
              <a:rPr lang="en-US" sz="1600" dirty="0">
                <a:solidFill>
                  <a:srgbClr val="FF8040"/>
                </a:solidFill>
              </a:rPr>
              <a:t>=</a:t>
            </a:r>
            <a:r>
              <a:rPr lang="en-US" sz="1600" dirty="0">
                <a:solidFill>
                  <a:srgbClr val="993300"/>
                </a:solidFill>
              </a:rPr>
              <a:t>"oval:com.tg.sql57-challenges:obj:404"</a:t>
            </a:r>
            <a:r>
              <a:rPr lang="en-US" sz="1600" dirty="0">
                <a:solidFill>
                  <a:srgbClr val="F5844C"/>
                </a:solidFill>
              </a:rPr>
              <a:t> version</a:t>
            </a:r>
            <a:r>
              <a:rPr lang="en-US" sz="1600" dirty="0">
                <a:solidFill>
                  <a:srgbClr val="FF8040"/>
                </a:solidFill>
              </a:rPr>
              <a:t>=</a:t>
            </a:r>
            <a:r>
              <a:rPr lang="en-US" sz="1600" dirty="0">
                <a:solidFill>
                  <a:srgbClr val="993300"/>
                </a:solidFill>
              </a:rPr>
              <a:t>"1"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  <a:r>
              <a:rPr lang="en-US" sz="1600" dirty="0">
                <a:solidFill>
                  <a:srgbClr val="000000"/>
                </a:solidFill>
              </a:rPr>
              <a:t/>
            </a:r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0000"/>
                </a:solidFill>
              </a:rPr>
              <a:t>      </a:t>
            </a:r>
            <a:r>
              <a:rPr lang="en-US" sz="1600" dirty="0">
                <a:solidFill>
                  <a:srgbClr val="000096"/>
                </a:solidFill>
              </a:rPr>
              <a:t>&lt;</a:t>
            </a:r>
            <a:r>
              <a:rPr lang="en-US" sz="1600" dirty="0" err="1">
                <a:solidFill>
                  <a:srgbClr val="000096"/>
                </a:solidFill>
              </a:rPr>
              <a:t>ind-def:engine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  <a:r>
              <a:rPr lang="en-US" sz="1600" dirty="0" err="1">
                <a:solidFill>
                  <a:srgbClr val="000000"/>
                </a:solidFill>
              </a:rPr>
              <a:t>sqlserver</a:t>
            </a:r>
            <a:r>
              <a:rPr lang="en-US" sz="1600" dirty="0">
                <a:solidFill>
                  <a:srgbClr val="000096"/>
                </a:solidFill>
              </a:rPr>
              <a:t>&lt;/</a:t>
            </a:r>
            <a:r>
              <a:rPr lang="en-US" sz="1600" dirty="0" err="1">
                <a:solidFill>
                  <a:srgbClr val="000096"/>
                </a:solidFill>
              </a:rPr>
              <a:t>ind-def:engine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  <a:r>
              <a:rPr lang="en-US" sz="1600" dirty="0">
                <a:solidFill>
                  <a:srgbClr val="000000"/>
                </a:solidFill>
              </a:rPr>
              <a:t/>
            </a:r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0000"/>
                </a:solidFill>
              </a:rPr>
              <a:t>      </a:t>
            </a:r>
            <a:r>
              <a:rPr lang="en-US" sz="1600" dirty="0">
                <a:solidFill>
                  <a:srgbClr val="000096"/>
                </a:solidFill>
              </a:rPr>
              <a:t>&lt;</a:t>
            </a:r>
            <a:r>
              <a:rPr lang="en-US" sz="1600" dirty="0" err="1">
                <a:solidFill>
                  <a:srgbClr val="000096"/>
                </a:solidFill>
              </a:rPr>
              <a:t>ind-def:sql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</a:p>
          <a:p>
            <a:r>
              <a:rPr lang="en-US" sz="1600" dirty="0">
                <a:solidFill>
                  <a:srgbClr val="000096"/>
                </a:solidFill>
              </a:rPr>
              <a:t>        </a:t>
            </a:r>
            <a:r>
              <a:rPr lang="en-US" sz="1600" dirty="0">
                <a:solidFill>
                  <a:srgbClr val="000000"/>
                </a:solidFill>
              </a:rPr>
              <a:t>SELECT COUNT(*)</a:t>
            </a:r>
          </a:p>
          <a:p>
            <a:r>
              <a:rPr lang="en-US" sz="1600" dirty="0">
                <a:solidFill>
                  <a:srgbClr val="000000"/>
                </a:solidFill>
              </a:rPr>
              <a:t>          FROM SYSLOGINS </a:t>
            </a:r>
          </a:p>
          <a:p>
            <a:r>
              <a:rPr lang="en-US" sz="1600" dirty="0">
                <a:solidFill>
                  <a:srgbClr val="000000"/>
                </a:solidFill>
              </a:rPr>
              <a:t>        WHERE password is null and name = '</a:t>
            </a:r>
            <a:r>
              <a:rPr lang="en-US" sz="1600" dirty="0" err="1">
                <a:solidFill>
                  <a:srgbClr val="000000"/>
                </a:solidFill>
              </a:rPr>
              <a:t>sa</a:t>
            </a:r>
            <a:r>
              <a:rPr lang="en-US" sz="1600" dirty="0">
                <a:solidFill>
                  <a:srgbClr val="000000"/>
                </a:solidFill>
              </a:rPr>
              <a:t>'</a:t>
            </a:r>
          </a:p>
          <a:p>
            <a:r>
              <a:rPr lang="en-US" sz="1600" dirty="0">
                <a:solidFill>
                  <a:srgbClr val="000000"/>
                </a:solidFill>
              </a:rPr>
              <a:t>      </a:t>
            </a:r>
            <a:r>
              <a:rPr lang="en-US" sz="1600" dirty="0">
                <a:solidFill>
                  <a:srgbClr val="000096"/>
                </a:solidFill>
              </a:rPr>
              <a:t>&lt;/</a:t>
            </a:r>
            <a:r>
              <a:rPr lang="en-US" sz="1600" dirty="0" err="1">
                <a:solidFill>
                  <a:srgbClr val="000096"/>
                </a:solidFill>
              </a:rPr>
              <a:t>ind-def:sql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  <a:r>
              <a:rPr lang="en-US" sz="1600" dirty="0">
                <a:solidFill>
                  <a:srgbClr val="000000"/>
                </a:solidFill>
              </a:rPr>
              <a:t/>
            </a:r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0000"/>
                </a:solidFill>
              </a:rPr>
              <a:t>    </a:t>
            </a:r>
            <a:r>
              <a:rPr lang="en-US" sz="1600" dirty="0">
                <a:solidFill>
                  <a:srgbClr val="000096"/>
                </a:solidFill>
              </a:rPr>
              <a:t>&lt;/ind-def:sql57_object&gt;</a:t>
            </a:r>
            <a:endParaRPr lang="en-US" sz="1600" dirty="0">
              <a:solidFill>
                <a:srgbClr val="000096"/>
              </a:solidFill>
              <a:latin typeface="Lucida Console" pitchFamily="49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304800" y="1917919"/>
            <a:ext cx="8458200" cy="13366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lIns="91425" tIns="45713" rIns="91425" bIns="45713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    </a:t>
            </a:r>
            <a:r>
              <a:rPr lang="en-US" sz="1600" dirty="0">
                <a:solidFill>
                  <a:srgbClr val="000096"/>
                </a:solidFill>
              </a:rPr>
              <a:t>&lt;ind-def:textfilecontent54_object</a:t>
            </a:r>
            <a:r>
              <a:rPr lang="en-US" sz="1600" dirty="0">
                <a:solidFill>
                  <a:srgbClr val="F5844C"/>
                </a:solidFill>
              </a:rPr>
              <a:t> id</a:t>
            </a:r>
            <a:r>
              <a:rPr lang="en-US" sz="1600" dirty="0">
                <a:solidFill>
                  <a:srgbClr val="FF8040"/>
                </a:solidFill>
              </a:rPr>
              <a:t>=</a:t>
            </a:r>
            <a:r>
              <a:rPr lang="en-US" sz="1600" dirty="0">
                <a:solidFill>
                  <a:srgbClr val="993300"/>
                </a:solidFill>
              </a:rPr>
              <a:t>"oval:com.tg.sql57-challenges:obj:169"</a:t>
            </a:r>
            <a:r>
              <a:rPr lang="en-US" sz="1600" dirty="0">
                <a:solidFill>
                  <a:srgbClr val="F5844C"/>
                </a:solidFill>
              </a:rPr>
              <a:t> version</a:t>
            </a:r>
            <a:r>
              <a:rPr lang="en-US" sz="1600" dirty="0">
                <a:solidFill>
                  <a:srgbClr val="FF8040"/>
                </a:solidFill>
              </a:rPr>
              <a:t>=</a:t>
            </a:r>
            <a:r>
              <a:rPr lang="en-US" sz="1600" dirty="0">
                <a:solidFill>
                  <a:srgbClr val="993300"/>
                </a:solidFill>
              </a:rPr>
              <a:t>"1"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  <a:r>
              <a:rPr lang="en-US" sz="1600" dirty="0">
                <a:solidFill>
                  <a:srgbClr val="000000"/>
                </a:solidFill>
              </a:rPr>
              <a:t/>
            </a:r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0000"/>
                </a:solidFill>
              </a:rPr>
              <a:t>      </a:t>
            </a:r>
            <a:r>
              <a:rPr lang="en-US" sz="1600" dirty="0">
                <a:solidFill>
                  <a:srgbClr val="000096"/>
                </a:solidFill>
              </a:rPr>
              <a:t>&lt;</a:t>
            </a:r>
            <a:r>
              <a:rPr lang="en-US" sz="1600" dirty="0" err="1">
                <a:solidFill>
                  <a:srgbClr val="000096"/>
                </a:solidFill>
              </a:rPr>
              <a:t>ind-def:path</a:t>
            </a:r>
            <a:r>
              <a:rPr lang="en-US" sz="1600" dirty="0">
                <a:solidFill>
                  <a:srgbClr val="F5844C"/>
                </a:solidFill>
              </a:rPr>
              <a:t> </a:t>
            </a:r>
            <a:r>
              <a:rPr lang="en-US" sz="1600" dirty="0" err="1">
                <a:solidFill>
                  <a:srgbClr val="F5844C"/>
                </a:solidFill>
              </a:rPr>
              <a:t>var_check</a:t>
            </a:r>
            <a:r>
              <a:rPr lang="en-US" sz="1600" dirty="0">
                <a:solidFill>
                  <a:srgbClr val="FF8040"/>
                </a:solidFill>
              </a:rPr>
              <a:t>=</a:t>
            </a:r>
            <a:r>
              <a:rPr lang="en-US" sz="1600" dirty="0">
                <a:solidFill>
                  <a:srgbClr val="993300"/>
                </a:solidFill>
              </a:rPr>
              <a:t>"all“ </a:t>
            </a:r>
            <a:r>
              <a:rPr lang="en-US" sz="1600" dirty="0" err="1">
                <a:solidFill>
                  <a:srgbClr val="F5844C"/>
                </a:solidFill>
              </a:rPr>
              <a:t>var_ref</a:t>
            </a:r>
            <a:r>
              <a:rPr lang="en-US" sz="1600" dirty="0">
                <a:solidFill>
                  <a:srgbClr val="FF8040"/>
                </a:solidFill>
              </a:rPr>
              <a:t>=</a:t>
            </a:r>
            <a:r>
              <a:rPr lang="en-US" sz="1600" dirty="0">
                <a:solidFill>
                  <a:srgbClr val="993300"/>
                </a:solidFill>
              </a:rPr>
              <a:t>"oval:com.tg.sql57-challenges:var:51"</a:t>
            </a:r>
            <a:r>
              <a:rPr lang="en-US" sz="1600" dirty="0">
                <a:solidFill>
                  <a:srgbClr val="000096"/>
                </a:solidFill>
              </a:rPr>
              <a:t>/&gt;</a:t>
            </a:r>
            <a:r>
              <a:rPr lang="en-US" sz="1600" dirty="0">
                <a:solidFill>
                  <a:srgbClr val="000000"/>
                </a:solidFill>
              </a:rPr>
              <a:t/>
            </a:r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0000"/>
                </a:solidFill>
              </a:rPr>
              <a:t>      </a:t>
            </a:r>
            <a:r>
              <a:rPr lang="en-US" sz="1600" dirty="0">
                <a:solidFill>
                  <a:srgbClr val="000096"/>
                </a:solidFill>
              </a:rPr>
              <a:t>&lt;</a:t>
            </a:r>
            <a:r>
              <a:rPr lang="en-US" sz="1600" dirty="0" err="1">
                <a:solidFill>
                  <a:srgbClr val="000096"/>
                </a:solidFill>
              </a:rPr>
              <a:t>ind-def:filename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  <a:r>
              <a:rPr lang="en-US" sz="1600" dirty="0" err="1">
                <a:solidFill>
                  <a:srgbClr val="000000"/>
                </a:solidFill>
              </a:rPr>
              <a:t>MyFile.conf</a:t>
            </a:r>
            <a:r>
              <a:rPr lang="en-US" sz="1600" dirty="0">
                <a:solidFill>
                  <a:srgbClr val="000096"/>
                </a:solidFill>
              </a:rPr>
              <a:t>&lt;/</a:t>
            </a:r>
            <a:r>
              <a:rPr lang="en-US" sz="1600" dirty="0" err="1">
                <a:solidFill>
                  <a:srgbClr val="000096"/>
                </a:solidFill>
              </a:rPr>
              <a:t>ind-def:filename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  <a:r>
              <a:rPr lang="en-US" sz="1600" dirty="0">
                <a:solidFill>
                  <a:srgbClr val="000000"/>
                </a:solidFill>
              </a:rPr>
              <a:t/>
            </a:r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0000"/>
                </a:solidFill>
              </a:rPr>
              <a:t>      </a:t>
            </a:r>
            <a:r>
              <a:rPr lang="en-US" sz="1600" dirty="0">
                <a:solidFill>
                  <a:srgbClr val="000096"/>
                </a:solidFill>
              </a:rPr>
              <a:t>&lt;</a:t>
            </a:r>
            <a:r>
              <a:rPr lang="en-US" sz="1600" dirty="0" err="1">
                <a:solidFill>
                  <a:srgbClr val="000096"/>
                </a:solidFill>
              </a:rPr>
              <a:t>ind-def:pattern</a:t>
            </a:r>
            <a:r>
              <a:rPr lang="en-US" sz="1600" dirty="0">
                <a:solidFill>
                  <a:srgbClr val="F5844C"/>
                </a:solidFill>
              </a:rPr>
              <a:t> operation</a:t>
            </a:r>
            <a:r>
              <a:rPr lang="en-US" sz="1600" dirty="0">
                <a:solidFill>
                  <a:srgbClr val="FF8040"/>
                </a:solidFill>
              </a:rPr>
              <a:t>=</a:t>
            </a:r>
            <a:r>
              <a:rPr lang="en-US" sz="1600" dirty="0">
                <a:solidFill>
                  <a:srgbClr val="993300"/>
                </a:solidFill>
              </a:rPr>
              <a:t>"pattern match"</a:t>
            </a:r>
            <a:r>
              <a:rPr lang="en-US" sz="1600" dirty="0">
                <a:solidFill>
                  <a:srgbClr val="000096"/>
                </a:solidFill>
              </a:rPr>
              <a:t>&gt;^</a:t>
            </a:r>
            <a:r>
              <a:rPr lang="en-US" sz="1600" dirty="0" err="1">
                <a:solidFill>
                  <a:srgbClr val="000000"/>
                </a:solidFill>
              </a:rPr>
              <a:t>MyPattern</a:t>
            </a:r>
            <a:r>
              <a:rPr lang="en-US" sz="1600" dirty="0">
                <a:solidFill>
                  <a:srgbClr val="000000"/>
                </a:solidFill>
              </a:rPr>
              <a:t>=&lt;/</a:t>
            </a:r>
            <a:r>
              <a:rPr lang="en-US" sz="1600" dirty="0" err="1">
                <a:solidFill>
                  <a:srgbClr val="000096"/>
                </a:solidFill>
              </a:rPr>
              <a:t>ind-def:pattern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  <a:r>
              <a:rPr lang="en-US" sz="1600" dirty="0">
                <a:solidFill>
                  <a:srgbClr val="000000"/>
                </a:solidFill>
              </a:rPr>
              <a:t/>
            </a:r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0000"/>
                </a:solidFill>
              </a:rPr>
              <a:t>    </a:t>
            </a:r>
            <a:r>
              <a:rPr lang="en-US" sz="1600" dirty="0">
                <a:solidFill>
                  <a:srgbClr val="000096"/>
                </a:solidFill>
              </a:rPr>
              <a:t>&lt;/ind-def:textfilecontent54_object&gt;</a:t>
            </a:r>
            <a:endParaRPr lang="en-US" sz="1600" dirty="0">
              <a:solidFill>
                <a:srgbClr val="000096"/>
              </a:solidFill>
              <a:latin typeface="Lucida Console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3352802"/>
            <a:ext cx="4050655" cy="460221"/>
          </a:xfrm>
          <a:prstGeom prst="rect">
            <a:avLst/>
          </a:prstGeom>
          <a:noFill/>
        </p:spPr>
        <p:txBody>
          <a:bodyPr wrap="none" lIns="91425" tIns="45713" rIns="91425" bIns="45713" rtlCol="0">
            <a:spAutoFit/>
          </a:bodyPr>
          <a:lstStyle/>
          <a:p>
            <a:r>
              <a:rPr lang="en-US" sz="2400" b="1" kern="0" dirty="0">
                <a:solidFill>
                  <a:srgbClr val="000099"/>
                </a:solidFill>
                <a:ea typeface="+mj-ea"/>
                <a:cs typeface="+mj-cs"/>
              </a:rPr>
              <a:t>How does sql57 compare?</a:t>
            </a:r>
            <a:endParaRPr lang="en-US" sz="24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66166" y="-152400"/>
            <a:ext cx="8610599" cy="914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Independent…with </a:t>
            </a:r>
            <a:r>
              <a:rPr lang="en-US" sz="2800" dirty="0"/>
              <a:t>Platform Dependencies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04800" y="3779274"/>
            <a:ext cx="8458200" cy="307872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lIns="91425" tIns="45713" rIns="91425" bIns="45713">
            <a:spAutoFit/>
          </a:bodyPr>
          <a:lstStyle/>
          <a:p>
            <a:r>
              <a:rPr lang="en-US" sz="1600" dirty="0">
                <a:solidFill>
                  <a:srgbClr val="000096"/>
                </a:solidFill>
              </a:rPr>
              <a:t>    &lt;ind-def:sql57_object</a:t>
            </a:r>
            <a:r>
              <a:rPr lang="en-US" sz="1600" dirty="0">
                <a:solidFill>
                  <a:srgbClr val="F5844C"/>
                </a:solidFill>
              </a:rPr>
              <a:t> id</a:t>
            </a:r>
            <a:r>
              <a:rPr lang="en-US" sz="1600" dirty="0">
                <a:solidFill>
                  <a:srgbClr val="FF8040"/>
                </a:solidFill>
              </a:rPr>
              <a:t>=</a:t>
            </a:r>
            <a:r>
              <a:rPr lang="en-US" sz="1600" dirty="0">
                <a:solidFill>
                  <a:srgbClr val="993300"/>
                </a:solidFill>
              </a:rPr>
              <a:t>"oval:com.tg.sql57-challenges:obj:404"</a:t>
            </a:r>
            <a:r>
              <a:rPr lang="en-US" sz="1600" dirty="0">
                <a:solidFill>
                  <a:srgbClr val="F5844C"/>
                </a:solidFill>
              </a:rPr>
              <a:t> version</a:t>
            </a:r>
            <a:r>
              <a:rPr lang="en-US" sz="1600" dirty="0">
                <a:solidFill>
                  <a:srgbClr val="FF8040"/>
                </a:solidFill>
              </a:rPr>
              <a:t>=</a:t>
            </a:r>
            <a:r>
              <a:rPr lang="en-US" sz="1600" dirty="0">
                <a:solidFill>
                  <a:srgbClr val="993300"/>
                </a:solidFill>
              </a:rPr>
              <a:t>"1"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  <a:r>
              <a:rPr lang="en-US" sz="1600" dirty="0">
                <a:solidFill>
                  <a:srgbClr val="000000"/>
                </a:solidFill>
              </a:rPr>
              <a:t/>
            </a:r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0000"/>
                </a:solidFill>
              </a:rPr>
              <a:t>      </a:t>
            </a:r>
            <a:r>
              <a:rPr lang="en-US" sz="1600" dirty="0">
                <a:solidFill>
                  <a:srgbClr val="000096"/>
                </a:solidFill>
              </a:rPr>
              <a:t>&lt;</a:t>
            </a:r>
            <a:r>
              <a:rPr lang="en-US" sz="1600" dirty="0" err="1">
                <a:solidFill>
                  <a:srgbClr val="000096"/>
                </a:solidFill>
              </a:rPr>
              <a:t>ind-def:engine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  <a:r>
              <a:rPr lang="en-US" sz="1600" dirty="0" err="1">
                <a:solidFill>
                  <a:srgbClr val="000000"/>
                </a:solidFill>
              </a:rPr>
              <a:t>sqlserver</a:t>
            </a:r>
            <a:r>
              <a:rPr lang="en-US" sz="1600" dirty="0">
                <a:solidFill>
                  <a:srgbClr val="000096"/>
                </a:solidFill>
              </a:rPr>
              <a:t>&lt;/</a:t>
            </a:r>
            <a:r>
              <a:rPr lang="en-US" sz="1600" dirty="0" err="1">
                <a:solidFill>
                  <a:srgbClr val="000096"/>
                </a:solidFill>
              </a:rPr>
              <a:t>ind-def:engine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</a:p>
          <a:p>
            <a:r>
              <a:rPr lang="en-US" sz="1600" dirty="0">
                <a:solidFill>
                  <a:srgbClr val="000096"/>
                </a:solidFill>
              </a:rPr>
              <a:t>      &lt;</a:t>
            </a:r>
            <a:r>
              <a:rPr lang="en-US" sz="1600" dirty="0" err="1">
                <a:solidFill>
                  <a:srgbClr val="000096"/>
                </a:solidFill>
              </a:rPr>
              <a:t>ind-def:version</a:t>
            </a:r>
            <a:r>
              <a:rPr lang="en-US" sz="1600" dirty="0">
                <a:solidFill>
                  <a:srgbClr val="F5844C"/>
                </a:solidFill>
              </a:rPr>
              <a:t> operation</a:t>
            </a:r>
            <a:r>
              <a:rPr lang="en-US" sz="1600" dirty="0">
                <a:solidFill>
                  <a:srgbClr val="FF8040"/>
                </a:solidFill>
              </a:rPr>
              <a:t>=</a:t>
            </a:r>
            <a:r>
              <a:rPr lang="en-US" sz="1600" dirty="0">
                <a:solidFill>
                  <a:srgbClr val="993300"/>
                </a:solidFill>
              </a:rPr>
              <a:t>"equals"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  <a:r>
              <a:rPr lang="en-US" sz="1600" dirty="0">
                <a:solidFill>
                  <a:srgbClr val="000000"/>
                </a:solidFill>
              </a:rPr>
              <a:t>(8\.0\..*|9\.00\..*)</a:t>
            </a:r>
            <a:r>
              <a:rPr lang="en-US" sz="1600" dirty="0">
                <a:solidFill>
                  <a:srgbClr val="000096"/>
                </a:solidFill>
              </a:rPr>
              <a:t>&lt;/</a:t>
            </a:r>
            <a:r>
              <a:rPr lang="en-US" sz="1600" dirty="0" err="1">
                <a:solidFill>
                  <a:srgbClr val="000096"/>
                </a:solidFill>
              </a:rPr>
              <a:t>ind-def:version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</a:p>
          <a:p>
            <a:r>
              <a:rPr lang="en-US" sz="1600" dirty="0">
                <a:solidFill>
                  <a:srgbClr val="000096"/>
                </a:solidFill>
              </a:rPr>
              <a:t>      &lt;</a:t>
            </a:r>
            <a:r>
              <a:rPr lang="en-US" sz="1600" dirty="0" err="1">
                <a:solidFill>
                  <a:srgbClr val="000096"/>
                </a:solidFill>
              </a:rPr>
              <a:t>ind-def:connection_string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</a:p>
          <a:p>
            <a:r>
              <a:rPr lang="en-US" sz="1600" dirty="0">
                <a:solidFill>
                  <a:srgbClr val="000000"/>
                </a:solidFill>
              </a:rPr>
              <a:t>            </a:t>
            </a:r>
            <a:r>
              <a:rPr lang="en-US" sz="1600" dirty="0" err="1">
                <a:solidFill>
                  <a:srgbClr val="000000"/>
                </a:solidFill>
              </a:rPr>
              <a:t>msserver:thin</a:t>
            </a:r>
            <a:r>
              <a:rPr lang="en-US" sz="1600" dirty="0">
                <a:solidFill>
                  <a:srgbClr val="000000"/>
                </a:solidFill>
              </a:rPr>
              <a:t>:@</a:t>
            </a:r>
            <a:r>
              <a:rPr lang="en-US" sz="1600" dirty="0" err="1">
                <a:solidFill>
                  <a:srgbClr val="000000"/>
                </a:solidFill>
              </a:rPr>
              <a:t>server:port:databasename:username:password</a:t>
            </a:r>
            <a:endParaRPr lang="en-US" sz="1600" dirty="0">
              <a:solidFill>
                <a:srgbClr val="000000"/>
              </a:solidFill>
            </a:endParaRPr>
          </a:p>
          <a:p>
            <a:r>
              <a:rPr lang="en-US" sz="1600" dirty="0">
                <a:solidFill>
                  <a:srgbClr val="000000"/>
                </a:solidFill>
              </a:rPr>
              <a:t>      </a:t>
            </a:r>
            <a:r>
              <a:rPr lang="en-US" sz="1600" dirty="0">
                <a:solidFill>
                  <a:srgbClr val="000096"/>
                </a:solidFill>
              </a:rPr>
              <a:t>&lt;/</a:t>
            </a:r>
            <a:r>
              <a:rPr lang="en-US" sz="1600" dirty="0" err="1">
                <a:solidFill>
                  <a:srgbClr val="000096"/>
                </a:solidFill>
              </a:rPr>
              <a:t>ind-def:connection_string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  <a:r>
              <a:rPr lang="en-US" sz="1600" dirty="0">
                <a:solidFill>
                  <a:srgbClr val="000000"/>
                </a:solidFill>
              </a:rPr>
              <a:t/>
            </a:r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0000"/>
                </a:solidFill>
              </a:rPr>
              <a:t>      </a:t>
            </a:r>
            <a:r>
              <a:rPr lang="en-US" sz="1600" dirty="0">
                <a:solidFill>
                  <a:srgbClr val="000096"/>
                </a:solidFill>
              </a:rPr>
              <a:t>&lt;</a:t>
            </a:r>
            <a:r>
              <a:rPr lang="en-US" sz="1600" dirty="0" err="1">
                <a:solidFill>
                  <a:srgbClr val="000096"/>
                </a:solidFill>
              </a:rPr>
              <a:t>ind-def:sql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</a:p>
          <a:p>
            <a:r>
              <a:rPr lang="en-US" sz="1600" dirty="0">
                <a:solidFill>
                  <a:srgbClr val="000096"/>
                </a:solidFill>
              </a:rPr>
              <a:t>        </a:t>
            </a:r>
            <a:r>
              <a:rPr lang="en-US" sz="1600" dirty="0">
                <a:solidFill>
                  <a:srgbClr val="000000"/>
                </a:solidFill>
              </a:rPr>
              <a:t>SELECT COUNT(*)</a:t>
            </a:r>
          </a:p>
          <a:p>
            <a:r>
              <a:rPr lang="en-US" sz="1600" dirty="0">
                <a:solidFill>
                  <a:srgbClr val="000000"/>
                </a:solidFill>
              </a:rPr>
              <a:t>          FROM SYSLOGINS </a:t>
            </a:r>
          </a:p>
          <a:p>
            <a:r>
              <a:rPr lang="en-US" sz="1600" dirty="0">
                <a:solidFill>
                  <a:srgbClr val="000000"/>
                </a:solidFill>
              </a:rPr>
              <a:t>        WHERE password is null and name = '</a:t>
            </a:r>
            <a:r>
              <a:rPr lang="en-US" sz="1600" dirty="0" err="1">
                <a:solidFill>
                  <a:srgbClr val="000000"/>
                </a:solidFill>
              </a:rPr>
              <a:t>sa</a:t>
            </a:r>
            <a:r>
              <a:rPr lang="en-US" sz="1600" dirty="0">
                <a:solidFill>
                  <a:srgbClr val="000000"/>
                </a:solidFill>
              </a:rPr>
              <a:t>'</a:t>
            </a:r>
          </a:p>
          <a:p>
            <a:r>
              <a:rPr lang="en-US" sz="1600" dirty="0">
                <a:solidFill>
                  <a:srgbClr val="000000"/>
                </a:solidFill>
              </a:rPr>
              <a:t>      </a:t>
            </a:r>
            <a:r>
              <a:rPr lang="en-US" sz="1600" dirty="0">
                <a:solidFill>
                  <a:srgbClr val="000096"/>
                </a:solidFill>
              </a:rPr>
              <a:t>&lt;/</a:t>
            </a:r>
            <a:r>
              <a:rPr lang="en-US" sz="1600" dirty="0" err="1">
                <a:solidFill>
                  <a:srgbClr val="000096"/>
                </a:solidFill>
              </a:rPr>
              <a:t>ind-def:sql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  <a:r>
              <a:rPr lang="en-US" sz="1600" dirty="0">
                <a:solidFill>
                  <a:srgbClr val="000000"/>
                </a:solidFill>
              </a:rPr>
              <a:t/>
            </a:r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0000"/>
                </a:solidFill>
              </a:rPr>
              <a:t>    </a:t>
            </a:r>
            <a:r>
              <a:rPr lang="en-US" sz="1600" dirty="0">
                <a:solidFill>
                  <a:srgbClr val="000096"/>
                </a:solidFill>
              </a:rPr>
              <a:t>&lt;/ind-def:sql57_object&gt;</a:t>
            </a:r>
            <a:endParaRPr lang="en-US" sz="1600" dirty="0">
              <a:solidFill>
                <a:srgbClr val="000096"/>
              </a:solidFill>
              <a:latin typeface="Lucida Console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02  E" pathEditMode="relative" ptsTypes="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66166" y="-152400"/>
            <a:ext cx="8610599" cy="914400"/>
          </a:xfrm>
        </p:spPr>
        <p:txBody>
          <a:bodyPr>
            <a:normAutofit/>
          </a:bodyPr>
          <a:lstStyle/>
          <a:p>
            <a:r>
              <a:rPr lang="en-US" sz="2800" dirty="0"/>
              <a:t>Now that you’ve started </a:t>
            </a:r>
            <a:r>
              <a:rPr lang="en-US" sz="2800" dirty="0" smtClean="0"/>
              <a:t>collecting…connect</a:t>
            </a:r>
            <a:endParaRPr lang="en-US" sz="2800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04800" y="1524001"/>
            <a:ext cx="8458200" cy="307872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lIns="91425" tIns="45713" rIns="91425" bIns="45713">
            <a:spAutoFit/>
          </a:bodyPr>
          <a:lstStyle/>
          <a:p>
            <a:r>
              <a:rPr lang="en-US" sz="1600" dirty="0">
                <a:solidFill>
                  <a:srgbClr val="000096"/>
                </a:solidFill>
              </a:rPr>
              <a:t>    &lt;ind-def:sql57_object</a:t>
            </a:r>
            <a:r>
              <a:rPr lang="en-US" sz="1600" dirty="0">
                <a:solidFill>
                  <a:srgbClr val="F5844C"/>
                </a:solidFill>
              </a:rPr>
              <a:t> id</a:t>
            </a:r>
            <a:r>
              <a:rPr lang="en-US" sz="1600" dirty="0">
                <a:solidFill>
                  <a:srgbClr val="FF8040"/>
                </a:solidFill>
              </a:rPr>
              <a:t>=</a:t>
            </a:r>
            <a:r>
              <a:rPr lang="en-US" sz="1600" dirty="0">
                <a:solidFill>
                  <a:srgbClr val="993300"/>
                </a:solidFill>
              </a:rPr>
              <a:t>"oval:com.tg.sql57-challenges:obj:404"</a:t>
            </a:r>
            <a:r>
              <a:rPr lang="en-US" sz="1600" dirty="0">
                <a:solidFill>
                  <a:srgbClr val="F5844C"/>
                </a:solidFill>
              </a:rPr>
              <a:t> version</a:t>
            </a:r>
            <a:r>
              <a:rPr lang="en-US" sz="1600" dirty="0">
                <a:solidFill>
                  <a:srgbClr val="FF8040"/>
                </a:solidFill>
              </a:rPr>
              <a:t>=</a:t>
            </a:r>
            <a:r>
              <a:rPr lang="en-US" sz="1600" dirty="0">
                <a:solidFill>
                  <a:srgbClr val="993300"/>
                </a:solidFill>
              </a:rPr>
              <a:t>"1"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  <a:r>
              <a:rPr lang="en-US" sz="1600" dirty="0">
                <a:solidFill>
                  <a:srgbClr val="000000"/>
                </a:solidFill>
              </a:rPr>
              <a:t/>
            </a:r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0000"/>
                </a:solidFill>
              </a:rPr>
              <a:t>      </a:t>
            </a:r>
            <a:r>
              <a:rPr lang="en-US" sz="1600" dirty="0">
                <a:solidFill>
                  <a:srgbClr val="000096"/>
                </a:solidFill>
              </a:rPr>
              <a:t>&lt;</a:t>
            </a:r>
            <a:r>
              <a:rPr lang="en-US" sz="1600" dirty="0" err="1">
                <a:solidFill>
                  <a:srgbClr val="000096"/>
                </a:solidFill>
              </a:rPr>
              <a:t>ind-def:engine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  <a:r>
              <a:rPr lang="en-US" sz="1600" dirty="0" err="1">
                <a:solidFill>
                  <a:srgbClr val="000000"/>
                </a:solidFill>
              </a:rPr>
              <a:t>sqlserver</a:t>
            </a:r>
            <a:r>
              <a:rPr lang="en-US" sz="1600" dirty="0">
                <a:solidFill>
                  <a:srgbClr val="000096"/>
                </a:solidFill>
              </a:rPr>
              <a:t>&lt;/</a:t>
            </a:r>
            <a:r>
              <a:rPr lang="en-US" sz="1600" dirty="0" err="1">
                <a:solidFill>
                  <a:srgbClr val="000096"/>
                </a:solidFill>
              </a:rPr>
              <a:t>ind-def:engine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</a:p>
          <a:p>
            <a:r>
              <a:rPr lang="en-US" sz="1600" dirty="0">
                <a:solidFill>
                  <a:srgbClr val="000096"/>
                </a:solidFill>
              </a:rPr>
              <a:t>      &lt;</a:t>
            </a:r>
            <a:r>
              <a:rPr lang="en-US" sz="1600" dirty="0" err="1">
                <a:solidFill>
                  <a:srgbClr val="000096"/>
                </a:solidFill>
              </a:rPr>
              <a:t>ind-def:version</a:t>
            </a:r>
            <a:r>
              <a:rPr lang="en-US" sz="1600" dirty="0">
                <a:solidFill>
                  <a:srgbClr val="F5844C"/>
                </a:solidFill>
              </a:rPr>
              <a:t> operation</a:t>
            </a:r>
            <a:r>
              <a:rPr lang="en-US" sz="1600" dirty="0">
                <a:solidFill>
                  <a:srgbClr val="FF8040"/>
                </a:solidFill>
              </a:rPr>
              <a:t>=</a:t>
            </a:r>
            <a:r>
              <a:rPr lang="en-US" sz="1600" dirty="0">
                <a:solidFill>
                  <a:srgbClr val="993300"/>
                </a:solidFill>
              </a:rPr>
              <a:t>"equals"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  <a:r>
              <a:rPr lang="en-US" sz="1600" dirty="0">
                <a:solidFill>
                  <a:srgbClr val="000000"/>
                </a:solidFill>
              </a:rPr>
              <a:t>(8\.0\..*|9\.00\..*)</a:t>
            </a:r>
            <a:r>
              <a:rPr lang="en-US" sz="1600" dirty="0">
                <a:solidFill>
                  <a:srgbClr val="000096"/>
                </a:solidFill>
              </a:rPr>
              <a:t>&lt;/</a:t>
            </a:r>
            <a:r>
              <a:rPr lang="en-US" sz="1600" dirty="0" err="1">
                <a:solidFill>
                  <a:srgbClr val="000096"/>
                </a:solidFill>
              </a:rPr>
              <a:t>ind-def:version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</a:p>
          <a:p>
            <a:r>
              <a:rPr lang="en-US" sz="1600" dirty="0">
                <a:solidFill>
                  <a:srgbClr val="000096"/>
                </a:solidFill>
              </a:rPr>
              <a:t>      &lt;</a:t>
            </a:r>
            <a:r>
              <a:rPr lang="en-US" sz="1600" dirty="0" err="1">
                <a:solidFill>
                  <a:srgbClr val="000096"/>
                </a:solidFill>
              </a:rPr>
              <a:t>ind-def:connection_string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</a:p>
          <a:p>
            <a:r>
              <a:rPr lang="en-US" sz="1600" dirty="0">
                <a:solidFill>
                  <a:srgbClr val="000000"/>
                </a:solidFill>
              </a:rPr>
              <a:t>            </a:t>
            </a:r>
            <a:r>
              <a:rPr lang="en-US" sz="1600" dirty="0" err="1">
                <a:solidFill>
                  <a:srgbClr val="000000"/>
                </a:solidFill>
              </a:rPr>
              <a:t>msserver:thin</a:t>
            </a:r>
            <a:r>
              <a:rPr lang="en-US" sz="1600" dirty="0">
                <a:solidFill>
                  <a:srgbClr val="000000"/>
                </a:solidFill>
              </a:rPr>
              <a:t>:@</a:t>
            </a:r>
            <a:r>
              <a:rPr lang="en-US" sz="1600" dirty="0" err="1">
                <a:solidFill>
                  <a:srgbClr val="000000"/>
                </a:solidFill>
              </a:rPr>
              <a:t>server:port:databasename:username:password</a:t>
            </a:r>
            <a:endParaRPr lang="en-US" sz="1600" dirty="0">
              <a:solidFill>
                <a:srgbClr val="000000"/>
              </a:solidFill>
            </a:endParaRPr>
          </a:p>
          <a:p>
            <a:r>
              <a:rPr lang="en-US" sz="1600" dirty="0">
                <a:solidFill>
                  <a:srgbClr val="000000"/>
                </a:solidFill>
              </a:rPr>
              <a:t>      </a:t>
            </a:r>
            <a:r>
              <a:rPr lang="en-US" sz="1600" dirty="0">
                <a:solidFill>
                  <a:srgbClr val="000096"/>
                </a:solidFill>
              </a:rPr>
              <a:t>&lt;/</a:t>
            </a:r>
            <a:r>
              <a:rPr lang="en-US" sz="1600" dirty="0" err="1">
                <a:solidFill>
                  <a:srgbClr val="000096"/>
                </a:solidFill>
              </a:rPr>
              <a:t>ind-def:connection_string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  <a:r>
              <a:rPr lang="en-US" sz="1600" dirty="0">
                <a:solidFill>
                  <a:srgbClr val="000000"/>
                </a:solidFill>
              </a:rPr>
              <a:t/>
            </a:r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0000"/>
                </a:solidFill>
              </a:rPr>
              <a:t>      </a:t>
            </a:r>
            <a:r>
              <a:rPr lang="en-US" sz="1600" dirty="0">
                <a:solidFill>
                  <a:srgbClr val="000096"/>
                </a:solidFill>
              </a:rPr>
              <a:t>&lt;</a:t>
            </a:r>
            <a:r>
              <a:rPr lang="en-US" sz="1600" dirty="0" err="1">
                <a:solidFill>
                  <a:srgbClr val="000096"/>
                </a:solidFill>
              </a:rPr>
              <a:t>ind-def:sql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</a:p>
          <a:p>
            <a:r>
              <a:rPr lang="en-US" sz="1600" dirty="0">
                <a:solidFill>
                  <a:srgbClr val="000096"/>
                </a:solidFill>
              </a:rPr>
              <a:t>        </a:t>
            </a:r>
            <a:r>
              <a:rPr lang="en-US" sz="1600" dirty="0">
                <a:solidFill>
                  <a:srgbClr val="000000"/>
                </a:solidFill>
              </a:rPr>
              <a:t>SELECT COUNT(*)</a:t>
            </a:r>
          </a:p>
          <a:p>
            <a:r>
              <a:rPr lang="en-US" sz="1600" dirty="0">
                <a:solidFill>
                  <a:srgbClr val="000000"/>
                </a:solidFill>
              </a:rPr>
              <a:t>          FROM SYSLOGINS </a:t>
            </a:r>
          </a:p>
          <a:p>
            <a:r>
              <a:rPr lang="en-US" sz="1600" dirty="0">
                <a:solidFill>
                  <a:srgbClr val="000000"/>
                </a:solidFill>
              </a:rPr>
              <a:t>        WHERE password is null and name = '</a:t>
            </a:r>
            <a:r>
              <a:rPr lang="en-US" sz="1600" dirty="0" err="1">
                <a:solidFill>
                  <a:srgbClr val="000000"/>
                </a:solidFill>
              </a:rPr>
              <a:t>sa</a:t>
            </a:r>
            <a:r>
              <a:rPr lang="en-US" sz="1600" dirty="0">
                <a:solidFill>
                  <a:srgbClr val="000000"/>
                </a:solidFill>
              </a:rPr>
              <a:t>'</a:t>
            </a:r>
          </a:p>
          <a:p>
            <a:r>
              <a:rPr lang="en-US" sz="1600" dirty="0">
                <a:solidFill>
                  <a:srgbClr val="000000"/>
                </a:solidFill>
              </a:rPr>
              <a:t>      </a:t>
            </a:r>
            <a:r>
              <a:rPr lang="en-US" sz="1600" dirty="0">
                <a:solidFill>
                  <a:srgbClr val="000096"/>
                </a:solidFill>
              </a:rPr>
              <a:t>&lt;/</a:t>
            </a:r>
            <a:r>
              <a:rPr lang="en-US" sz="1600" dirty="0" err="1">
                <a:solidFill>
                  <a:srgbClr val="000096"/>
                </a:solidFill>
              </a:rPr>
              <a:t>ind-def:sql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  <a:r>
              <a:rPr lang="en-US" sz="1600" dirty="0">
                <a:solidFill>
                  <a:srgbClr val="000000"/>
                </a:solidFill>
              </a:rPr>
              <a:t/>
            </a:r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0000"/>
                </a:solidFill>
              </a:rPr>
              <a:t>    </a:t>
            </a:r>
            <a:r>
              <a:rPr lang="en-US" sz="1600" dirty="0">
                <a:solidFill>
                  <a:srgbClr val="000096"/>
                </a:solidFill>
              </a:rPr>
              <a:t>&lt;/ind-def:sql57_object&gt;</a:t>
            </a:r>
            <a:endParaRPr lang="en-US" sz="1600" dirty="0">
              <a:solidFill>
                <a:srgbClr val="000096"/>
              </a:solidFill>
              <a:latin typeface="Lucida Console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66166" y="-152400"/>
            <a:ext cx="8610599" cy="914400"/>
          </a:xfrm>
        </p:spPr>
        <p:txBody>
          <a:bodyPr>
            <a:noAutofit/>
          </a:bodyPr>
          <a:lstStyle/>
          <a:p>
            <a:r>
              <a:rPr lang="en-US" sz="2800" dirty="0"/>
              <a:t>Now that you’ve started </a:t>
            </a:r>
            <a:r>
              <a:rPr lang="en-US" sz="2800" dirty="0" smtClean="0"/>
              <a:t>collecting…connect</a:t>
            </a:r>
            <a:endParaRPr lang="en-US" sz="2800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04800" y="1524002"/>
            <a:ext cx="8458200" cy="332759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lIns="91425" tIns="45713" rIns="91425" bIns="45713">
            <a:spAutoFit/>
          </a:bodyPr>
          <a:lstStyle/>
          <a:p>
            <a:r>
              <a:rPr lang="en-US" sz="1600" dirty="0">
                <a:solidFill>
                  <a:srgbClr val="000096"/>
                </a:solidFill>
              </a:rPr>
              <a:t>    &lt;ind-def:sql57_object</a:t>
            </a:r>
            <a:r>
              <a:rPr lang="en-US" sz="1600" dirty="0">
                <a:solidFill>
                  <a:srgbClr val="F5844C"/>
                </a:solidFill>
              </a:rPr>
              <a:t> id</a:t>
            </a:r>
            <a:r>
              <a:rPr lang="en-US" sz="1600" dirty="0">
                <a:solidFill>
                  <a:srgbClr val="FF8040"/>
                </a:solidFill>
              </a:rPr>
              <a:t>=</a:t>
            </a:r>
            <a:r>
              <a:rPr lang="en-US" sz="1600" dirty="0">
                <a:solidFill>
                  <a:srgbClr val="993300"/>
                </a:solidFill>
              </a:rPr>
              <a:t>"oval:com.tg.sql57-challenges:obj:404"</a:t>
            </a:r>
            <a:r>
              <a:rPr lang="en-US" sz="1600" dirty="0">
                <a:solidFill>
                  <a:srgbClr val="F5844C"/>
                </a:solidFill>
              </a:rPr>
              <a:t> version</a:t>
            </a:r>
            <a:r>
              <a:rPr lang="en-US" sz="1600" dirty="0">
                <a:solidFill>
                  <a:srgbClr val="FF8040"/>
                </a:solidFill>
              </a:rPr>
              <a:t>=</a:t>
            </a:r>
            <a:r>
              <a:rPr lang="en-US" sz="1600" dirty="0">
                <a:solidFill>
                  <a:srgbClr val="993300"/>
                </a:solidFill>
              </a:rPr>
              <a:t>"1"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  <a:r>
              <a:rPr lang="en-US" sz="1600" dirty="0">
                <a:solidFill>
                  <a:srgbClr val="000000"/>
                </a:solidFill>
              </a:rPr>
              <a:t/>
            </a:r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0000"/>
                </a:solidFill>
              </a:rPr>
              <a:t>      </a:t>
            </a:r>
            <a:r>
              <a:rPr lang="en-US" sz="1600" dirty="0">
                <a:solidFill>
                  <a:srgbClr val="000096"/>
                </a:solidFill>
              </a:rPr>
              <a:t>&lt;</a:t>
            </a:r>
            <a:r>
              <a:rPr lang="en-US" sz="1600" dirty="0" err="1">
                <a:solidFill>
                  <a:srgbClr val="000096"/>
                </a:solidFill>
              </a:rPr>
              <a:t>ind-def:engine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  <a:r>
              <a:rPr lang="en-US" sz="1600" dirty="0" err="1">
                <a:solidFill>
                  <a:srgbClr val="000000"/>
                </a:solidFill>
              </a:rPr>
              <a:t>sqlserver</a:t>
            </a:r>
            <a:r>
              <a:rPr lang="en-US" sz="1600" dirty="0">
                <a:solidFill>
                  <a:srgbClr val="000096"/>
                </a:solidFill>
              </a:rPr>
              <a:t>&lt;/</a:t>
            </a:r>
            <a:r>
              <a:rPr lang="en-US" sz="1600" dirty="0" err="1">
                <a:solidFill>
                  <a:srgbClr val="000096"/>
                </a:solidFill>
              </a:rPr>
              <a:t>ind-def:engine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</a:p>
          <a:p>
            <a:r>
              <a:rPr lang="en-US" sz="1600" dirty="0">
                <a:solidFill>
                  <a:srgbClr val="000096"/>
                </a:solidFill>
              </a:rPr>
              <a:t>      &lt;</a:t>
            </a:r>
            <a:r>
              <a:rPr lang="en-US" sz="1600" dirty="0" err="1">
                <a:solidFill>
                  <a:srgbClr val="000096"/>
                </a:solidFill>
              </a:rPr>
              <a:t>ind-def:version</a:t>
            </a:r>
            <a:r>
              <a:rPr lang="en-US" sz="1600" dirty="0">
                <a:solidFill>
                  <a:srgbClr val="F5844C"/>
                </a:solidFill>
              </a:rPr>
              <a:t> operation</a:t>
            </a:r>
            <a:r>
              <a:rPr lang="en-US" sz="1600" dirty="0">
                <a:solidFill>
                  <a:srgbClr val="FF8040"/>
                </a:solidFill>
              </a:rPr>
              <a:t>=</a:t>
            </a:r>
            <a:r>
              <a:rPr lang="en-US" sz="1600" dirty="0">
                <a:solidFill>
                  <a:srgbClr val="993300"/>
                </a:solidFill>
              </a:rPr>
              <a:t>"equals"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  <a:r>
              <a:rPr lang="en-US" sz="1600" dirty="0">
                <a:solidFill>
                  <a:srgbClr val="000000"/>
                </a:solidFill>
              </a:rPr>
              <a:t>(8\.0\..*|9\.00\..*)</a:t>
            </a:r>
            <a:r>
              <a:rPr lang="en-US" sz="1600" dirty="0">
                <a:solidFill>
                  <a:srgbClr val="000096"/>
                </a:solidFill>
              </a:rPr>
              <a:t>&lt;/</a:t>
            </a:r>
            <a:r>
              <a:rPr lang="en-US" sz="1600" dirty="0" err="1">
                <a:solidFill>
                  <a:srgbClr val="000096"/>
                </a:solidFill>
              </a:rPr>
              <a:t>ind-def:version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  <a:r>
              <a:rPr lang="en-US" sz="1600" dirty="0">
                <a:solidFill>
                  <a:srgbClr val="000000"/>
                </a:solidFill>
              </a:rPr>
              <a:t/>
            </a:r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0096"/>
                </a:solidFill>
              </a:rPr>
              <a:t>      &lt;</a:t>
            </a:r>
            <a:r>
              <a:rPr lang="en-US" sz="1600" dirty="0" err="1">
                <a:solidFill>
                  <a:srgbClr val="000096"/>
                </a:solidFill>
              </a:rPr>
              <a:t>ind-def:connection_string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</a:p>
          <a:p>
            <a:r>
              <a:rPr lang="en-US" sz="1600" dirty="0">
                <a:solidFill>
                  <a:srgbClr val="000000"/>
                </a:solidFill>
              </a:rPr>
              <a:t>            </a:t>
            </a:r>
            <a:r>
              <a:rPr lang="en-US" sz="1600" strike="sngStrike" dirty="0" err="1">
                <a:solidFill>
                  <a:srgbClr val="000000"/>
                </a:solidFill>
              </a:rPr>
              <a:t>msserver:thin</a:t>
            </a:r>
            <a:r>
              <a:rPr lang="en-US" sz="1600" strike="sngStrike" dirty="0">
                <a:solidFill>
                  <a:srgbClr val="000000"/>
                </a:solidFill>
              </a:rPr>
              <a:t>:@</a:t>
            </a:r>
            <a:r>
              <a:rPr lang="en-US" sz="1600" strike="sngStrike" dirty="0" err="1">
                <a:solidFill>
                  <a:srgbClr val="000000"/>
                </a:solidFill>
              </a:rPr>
              <a:t>server:port:databasename:username:password</a:t>
            </a:r>
            <a:endParaRPr lang="en-US" sz="1600" strike="sngStrike" dirty="0">
              <a:solidFill>
                <a:srgbClr val="000000"/>
              </a:solidFill>
            </a:endParaRPr>
          </a:p>
          <a:p>
            <a:r>
              <a:rPr lang="en-US" sz="1600" dirty="0">
                <a:solidFill>
                  <a:srgbClr val="000000"/>
                </a:solidFill>
              </a:rPr>
              <a:t>            </a:t>
            </a:r>
            <a:r>
              <a:rPr lang="en-US" sz="1600" dirty="0" err="1">
                <a:solidFill>
                  <a:srgbClr val="000000"/>
                </a:solidFill>
              </a:rPr>
              <a:t>jdbc:sqlserver</a:t>
            </a:r>
            <a:r>
              <a:rPr lang="en-US" sz="1600" dirty="0">
                <a:solidFill>
                  <a:srgbClr val="000000"/>
                </a:solidFill>
              </a:rPr>
              <a:t>://</a:t>
            </a:r>
            <a:r>
              <a:rPr lang="en-US" sz="1600" dirty="0" err="1">
                <a:solidFill>
                  <a:srgbClr val="000000"/>
                </a:solidFill>
              </a:rPr>
              <a:t>server;databaseName</a:t>
            </a:r>
            <a:r>
              <a:rPr lang="en-US" sz="1600" dirty="0">
                <a:solidFill>
                  <a:srgbClr val="000000"/>
                </a:solidFill>
              </a:rPr>
              <a:t>=</a:t>
            </a:r>
            <a:r>
              <a:rPr lang="en-US" sz="1600" dirty="0" err="1">
                <a:solidFill>
                  <a:srgbClr val="000000"/>
                </a:solidFill>
              </a:rPr>
              <a:t>databasename;integratedSecurity</a:t>
            </a:r>
            <a:r>
              <a:rPr lang="en-US" sz="1600" dirty="0">
                <a:solidFill>
                  <a:srgbClr val="000000"/>
                </a:solidFill>
              </a:rPr>
              <a:t>=true;</a:t>
            </a:r>
          </a:p>
          <a:p>
            <a:r>
              <a:rPr lang="en-US" sz="1600" dirty="0">
                <a:solidFill>
                  <a:srgbClr val="000000"/>
                </a:solidFill>
              </a:rPr>
              <a:t>      </a:t>
            </a:r>
            <a:r>
              <a:rPr lang="en-US" sz="1600" dirty="0">
                <a:solidFill>
                  <a:srgbClr val="000096"/>
                </a:solidFill>
              </a:rPr>
              <a:t>&lt;/</a:t>
            </a:r>
            <a:r>
              <a:rPr lang="en-US" sz="1600" dirty="0" err="1">
                <a:solidFill>
                  <a:srgbClr val="000096"/>
                </a:solidFill>
              </a:rPr>
              <a:t>ind-def:connection_string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</a:p>
          <a:p>
            <a:r>
              <a:rPr lang="en-US" sz="1600" dirty="0">
                <a:solidFill>
                  <a:srgbClr val="000096"/>
                </a:solidFill>
              </a:rPr>
              <a:t>      &lt;</a:t>
            </a:r>
            <a:r>
              <a:rPr lang="en-US" sz="1600" dirty="0" err="1">
                <a:solidFill>
                  <a:srgbClr val="000096"/>
                </a:solidFill>
              </a:rPr>
              <a:t>ind-def:sql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</a:p>
          <a:p>
            <a:r>
              <a:rPr lang="en-US" sz="1600" dirty="0">
                <a:solidFill>
                  <a:srgbClr val="000096"/>
                </a:solidFill>
              </a:rPr>
              <a:t>        </a:t>
            </a:r>
            <a:r>
              <a:rPr lang="en-US" sz="1600" dirty="0">
                <a:solidFill>
                  <a:srgbClr val="000000"/>
                </a:solidFill>
              </a:rPr>
              <a:t>SELECT COUNT(*)</a:t>
            </a:r>
          </a:p>
          <a:p>
            <a:r>
              <a:rPr lang="en-US" sz="1600" dirty="0">
                <a:solidFill>
                  <a:srgbClr val="000000"/>
                </a:solidFill>
              </a:rPr>
              <a:t>          FROM SYSLOGINS </a:t>
            </a:r>
          </a:p>
          <a:p>
            <a:r>
              <a:rPr lang="en-US" sz="1600" dirty="0">
                <a:solidFill>
                  <a:srgbClr val="000000"/>
                </a:solidFill>
              </a:rPr>
              <a:t>        WHERE password is null and name = '</a:t>
            </a:r>
            <a:r>
              <a:rPr lang="en-US" sz="1600" dirty="0" err="1">
                <a:solidFill>
                  <a:srgbClr val="000000"/>
                </a:solidFill>
              </a:rPr>
              <a:t>sa</a:t>
            </a:r>
            <a:r>
              <a:rPr lang="en-US" sz="1600" dirty="0">
                <a:solidFill>
                  <a:srgbClr val="000000"/>
                </a:solidFill>
              </a:rPr>
              <a:t>'</a:t>
            </a:r>
          </a:p>
          <a:p>
            <a:r>
              <a:rPr lang="en-US" sz="1600" dirty="0">
                <a:solidFill>
                  <a:srgbClr val="000000"/>
                </a:solidFill>
              </a:rPr>
              <a:t>      </a:t>
            </a:r>
            <a:r>
              <a:rPr lang="en-US" sz="1600" dirty="0">
                <a:solidFill>
                  <a:srgbClr val="000096"/>
                </a:solidFill>
              </a:rPr>
              <a:t>&lt;/</a:t>
            </a:r>
            <a:r>
              <a:rPr lang="en-US" sz="1600" dirty="0" err="1">
                <a:solidFill>
                  <a:srgbClr val="000096"/>
                </a:solidFill>
              </a:rPr>
              <a:t>ind-def:sql</a:t>
            </a:r>
            <a:r>
              <a:rPr lang="en-US" sz="1600" dirty="0">
                <a:solidFill>
                  <a:srgbClr val="000096"/>
                </a:solidFill>
              </a:rPr>
              <a:t>&gt;</a:t>
            </a:r>
            <a:r>
              <a:rPr lang="en-US" sz="1600" dirty="0">
                <a:solidFill>
                  <a:srgbClr val="000000"/>
                </a:solidFill>
              </a:rPr>
              <a:t/>
            </a:r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0000"/>
                </a:solidFill>
              </a:rPr>
              <a:t>    </a:t>
            </a:r>
            <a:r>
              <a:rPr lang="en-US" sz="1600" dirty="0">
                <a:solidFill>
                  <a:srgbClr val="000096"/>
                </a:solidFill>
              </a:rPr>
              <a:t>&lt;/ind-def:sql57_object&gt;</a:t>
            </a:r>
            <a:endParaRPr lang="en-US" sz="1600" dirty="0">
              <a:solidFill>
                <a:srgbClr val="000096"/>
              </a:solidFill>
              <a:latin typeface="Lucida Console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G PPT Template-edit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95CC4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chemeClr val="tx1"/>
              </a:solidFill>
              <a:prstDash val="solid"/>
              <a:miter lim="0"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5842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Light" charset="0"/>
            <a:ea typeface="Helvetica Light" charset="0"/>
            <a:cs typeface="Helvetica Light" charset="0"/>
            <a:sym typeface="Helvetica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95CC4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chemeClr val="tx1"/>
              </a:solidFill>
              <a:prstDash val="solid"/>
              <a:miter lim="0"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5842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Light" charset="0"/>
            <a:ea typeface="Helvetica Light" charset="0"/>
            <a:cs typeface="Helvetica Light" charset="0"/>
            <a:sym typeface="Helvetica Light" charset="0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TG PPT Template-edit</Template>
  <TotalTime>8638</TotalTime>
  <Words>467</Words>
  <Application>Microsoft Office PowerPoint</Application>
  <PresentationFormat>On-screen Show (4:3)</PresentationFormat>
  <Paragraphs>150</Paragraphs>
  <Slides>15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TG PPT Template-edit</vt:lpstr>
      <vt:lpstr>OVAL sql_test</vt:lpstr>
      <vt:lpstr>OVAL Language SQL Test Challenges</vt:lpstr>
      <vt:lpstr>SQL is not Universally Universal</vt:lpstr>
      <vt:lpstr>SQL is not Universally Universal</vt:lpstr>
      <vt:lpstr>SQL is not Universally Universal</vt:lpstr>
      <vt:lpstr>SQL is not Universally Universal</vt:lpstr>
      <vt:lpstr>Independent…with Platform Dependencies</vt:lpstr>
      <vt:lpstr>Now that you’ve started collecting…connect</vt:lpstr>
      <vt:lpstr>Now that you’ve started collecting…connect</vt:lpstr>
      <vt:lpstr>Now that you’ve started collecting…connect</vt:lpstr>
      <vt:lpstr>The Arbitrary Command Vulnerability</vt:lpstr>
      <vt:lpstr>Explicit Content</vt:lpstr>
      <vt:lpstr>Explicit Content</vt:lpstr>
      <vt:lpstr>Multiple Database Instances</vt:lpstr>
      <vt:lpstr>Summary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OVAL sql_test </dc:title>
  <dc:creator/>
  <cp:lastModifiedBy>sboczeno</cp:lastModifiedBy>
  <cp:revision>99</cp:revision>
  <dcterms:created xsi:type="dcterms:W3CDTF">2006-08-16T00:00:00Z</dcterms:created>
  <dcterms:modified xsi:type="dcterms:W3CDTF">2011-06-16T13:46:51Z</dcterms:modified>
</cp:coreProperties>
</file>